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3" r:id="rId2"/>
    <p:sldId id="300" r:id="rId3"/>
    <p:sldId id="304" r:id="rId4"/>
    <p:sldId id="305" r:id="rId5"/>
    <p:sldId id="284" r:id="rId6"/>
    <p:sldId id="30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111" d="100"/>
          <a:sy n="111" d="100"/>
        </p:scale>
        <p:origin x="182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5C6C29F3-6C62-4FFB-A9F1-66DCC8EA1EE5}"/>
              </a:ext>
            </a:extLst>
          </p:cNvPr>
          <p:cNvSpPr/>
          <p:nvPr/>
        </p:nvSpPr>
        <p:spPr>
          <a:xfrm>
            <a:off x="355598" y="275983"/>
            <a:ext cx="9194802" cy="6306032"/>
          </a:xfrm>
          <a:custGeom>
            <a:avLst/>
            <a:gdLst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254972 w 9525000"/>
              <a:gd name="connsiteY75" fmla="*/ 62593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346358 w 9525000"/>
              <a:gd name="connsiteY121" fmla="*/ 63045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295566 w 9525000"/>
              <a:gd name="connsiteY151" fmla="*/ 317415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254972 w 9525000"/>
              <a:gd name="connsiteY75" fmla="*/ 62593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346358 w 9525000"/>
              <a:gd name="connsiteY121" fmla="*/ 63045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254972 w 9525000"/>
              <a:gd name="connsiteY75" fmla="*/ 62593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305766 w 9525000"/>
              <a:gd name="connsiteY45" fmla="*/ 3626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39066 w 9525000"/>
              <a:gd name="connsiteY45" fmla="*/ 5404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39066 w 9525000"/>
              <a:gd name="connsiteY45" fmla="*/ 5404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98766 w 9525000"/>
              <a:gd name="connsiteY151" fmla="*/ 5460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86058 w 9525000"/>
              <a:gd name="connsiteY121" fmla="*/ 60632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73366 w 9525000"/>
              <a:gd name="connsiteY151" fmla="*/ 4825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051772 w 9525000"/>
              <a:gd name="connsiteY75" fmla="*/ 60561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73358 w 9525000"/>
              <a:gd name="connsiteY121" fmla="*/ 61140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73366 w 9525000"/>
              <a:gd name="connsiteY151" fmla="*/ 482515 h 6532491"/>
              <a:gd name="connsiteX152" fmla="*/ 475769 w 9525000"/>
              <a:gd name="connsiteY152" fmla="*/ 0 h 6532491"/>
              <a:gd name="connsiteX0" fmla="*/ 475769 w 9525000"/>
              <a:gd name="connsiteY0" fmla="*/ 0 h 6532491"/>
              <a:gd name="connsiteX1" fmla="*/ 671771 w 9525000"/>
              <a:gd name="connsiteY1" fmla="*/ 345244 h 6532491"/>
              <a:gd name="connsiteX2" fmla="*/ 867774 w 9525000"/>
              <a:gd name="connsiteY2" fmla="*/ 0 h 6532491"/>
              <a:gd name="connsiteX3" fmla="*/ 1063778 w 9525000"/>
              <a:gd name="connsiteY3" fmla="*/ 345244 h 6532491"/>
              <a:gd name="connsiteX4" fmla="*/ 1259781 w 9525000"/>
              <a:gd name="connsiteY4" fmla="*/ 0 h 6532491"/>
              <a:gd name="connsiteX5" fmla="*/ 1455783 w 9525000"/>
              <a:gd name="connsiteY5" fmla="*/ 345244 h 6532491"/>
              <a:gd name="connsiteX6" fmla="*/ 1651787 w 9525000"/>
              <a:gd name="connsiteY6" fmla="*/ 0 h 6532491"/>
              <a:gd name="connsiteX7" fmla="*/ 1847789 w 9525000"/>
              <a:gd name="connsiteY7" fmla="*/ 345244 h 6532491"/>
              <a:gd name="connsiteX8" fmla="*/ 2043793 w 9525000"/>
              <a:gd name="connsiteY8" fmla="*/ 0 h 6532491"/>
              <a:gd name="connsiteX9" fmla="*/ 2239794 w 9525000"/>
              <a:gd name="connsiteY9" fmla="*/ 345244 h 6532491"/>
              <a:gd name="connsiteX10" fmla="*/ 2435797 w 9525000"/>
              <a:gd name="connsiteY10" fmla="*/ 0 h 6532491"/>
              <a:gd name="connsiteX11" fmla="*/ 2631799 w 9525000"/>
              <a:gd name="connsiteY11" fmla="*/ 345244 h 6532491"/>
              <a:gd name="connsiteX12" fmla="*/ 2827802 w 9525000"/>
              <a:gd name="connsiteY12" fmla="*/ 0 h 6532491"/>
              <a:gd name="connsiteX13" fmla="*/ 3023804 w 9525000"/>
              <a:gd name="connsiteY13" fmla="*/ 345244 h 6532491"/>
              <a:gd name="connsiteX14" fmla="*/ 3219807 w 9525000"/>
              <a:gd name="connsiteY14" fmla="*/ 0 h 6532491"/>
              <a:gd name="connsiteX15" fmla="*/ 3415810 w 9525000"/>
              <a:gd name="connsiteY15" fmla="*/ 345244 h 6532491"/>
              <a:gd name="connsiteX16" fmla="*/ 3611813 w 9525000"/>
              <a:gd name="connsiteY16" fmla="*/ 0 h 6532491"/>
              <a:gd name="connsiteX17" fmla="*/ 3807816 w 9525000"/>
              <a:gd name="connsiteY17" fmla="*/ 345244 h 6532491"/>
              <a:gd name="connsiteX18" fmla="*/ 4003818 w 9525000"/>
              <a:gd name="connsiteY18" fmla="*/ 0 h 6532491"/>
              <a:gd name="connsiteX19" fmla="*/ 4199817 w 9525000"/>
              <a:gd name="connsiteY19" fmla="*/ 345244 h 6532491"/>
              <a:gd name="connsiteX20" fmla="*/ 4395820 w 9525000"/>
              <a:gd name="connsiteY20" fmla="*/ 0 h 6532491"/>
              <a:gd name="connsiteX21" fmla="*/ 4591822 w 9525000"/>
              <a:gd name="connsiteY21" fmla="*/ 345244 h 6532491"/>
              <a:gd name="connsiteX22" fmla="*/ 4787826 w 9525000"/>
              <a:gd name="connsiteY22" fmla="*/ 0 h 6532491"/>
              <a:gd name="connsiteX23" fmla="*/ 4983828 w 9525000"/>
              <a:gd name="connsiteY23" fmla="*/ 345244 h 6532491"/>
              <a:gd name="connsiteX24" fmla="*/ 5179831 w 9525000"/>
              <a:gd name="connsiteY24" fmla="*/ 0 h 6532491"/>
              <a:gd name="connsiteX25" fmla="*/ 5375833 w 9525000"/>
              <a:gd name="connsiteY25" fmla="*/ 345244 h 6532491"/>
              <a:gd name="connsiteX26" fmla="*/ 5571836 w 9525000"/>
              <a:gd name="connsiteY26" fmla="*/ 0 h 6532491"/>
              <a:gd name="connsiteX27" fmla="*/ 5767839 w 9525000"/>
              <a:gd name="connsiteY27" fmla="*/ 345244 h 6532491"/>
              <a:gd name="connsiteX28" fmla="*/ 5963842 w 9525000"/>
              <a:gd name="connsiteY28" fmla="*/ 0 h 6532491"/>
              <a:gd name="connsiteX29" fmla="*/ 6159844 w 9525000"/>
              <a:gd name="connsiteY29" fmla="*/ 345244 h 6532491"/>
              <a:gd name="connsiteX30" fmla="*/ 6355847 w 9525000"/>
              <a:gd name="connsiteY30" fmla="*/ 0 h 6532491"/>
              <a:gd name="connsiteX31" fmla="*/ 6551849 w 9525000"/>
              <a:gd name="connsiteY31" fmla="*/ 345244 h 6532491"/>
              <a:gd name="connsiteX32" fmla="*/ 6747853 w 9525000"/>
              <a:gd name="connsiteY32" fmla="*/ 0 h 6532491"/>
              <a:gd name="connsiteX33" fmla="*/ 6943855 w 9525000"/>
              <a:gd name="connsiteY33" fmla="*/ 345244 h 6532491"/>
              <a:gd name="connsiteX34" fmla="*/ 7139858 w 9525000"/>
              <a:gd name="connsiteY34" fmla="*/ 0 h 6532491"/>
              <a:gd name="connsiteX35" fmla="*/ 7335860 w 9525000"/>
              <a:gd name="connsiteY35" fmla="*/ 345244 h 6532491"/>
              <a:gd name="connsiteX36" fmla="*/ 7531863 w 9525000"/>
              <a:gd name="connsiteY36" fmla="*/ 0 h 6532491"/>
              <a:gd name="connsiteX37" fmla="*/ 7727866 w 9525000"/>
              <a:gd name="connsiteY37" fmla="*/ 345244 h 6532491"/>
              <a:gd name="connsiteX38" fmla="*/ 7923869 w 9525000"/>
              <a:gd name="connsiteY38" fmla="*/ 0 h 6532491"/>
              <a:gd name="connsiteX39" fmla="*/ 8119872 w 9525000"/>
              <a:gd name="connsiteY39" fmla="*/ 345244 h 6532491"/>
              <a:gd name="connsiteX40" fmla="*/ 8315874 w 9525000"/>
              <a:gd name="connsiteY40" fmla="*/ 0 h 6532491"/>
              <a:gd name="connsiteX41" fmla="*/ 8511876 w 9525000"/>
              <a:gd name="connsiteY41" fmla="*/ 345244 h 6532491"/>
              <a:gd name="connsiteX42" fmla="*/ 8707879 w 9525000"/>
              <a:gd name="connsiteY42" fmla="*/ 0 h 6532491"/>
              <a:gd name="connsiteX43" fmla="*/ 8903881 w 9525000"/>
              <a:gd name="connsiteY43" fmla="*/ 345243 h 6532491"/>
              <a:gd name="connsiteX44" fmla="*/ 9099884 w 9525000"/>
              <a:gd name="connsiteY44" fmla="*/ 0 h 6532491"/>
              <a:gd name="connsiteX45" fmla="*/ 9077166 w 9525000"/>
              <a:gd name="connsiteY45" fmla="*/ 451547 h 6532491"/>
              <a:gd name="connsiteX46" fmla="*/ 9525000 w 9525000"/>
              <a:gd name="connsiteY46" fmla="*/ 492553 h 6532491"/>
              <a:gd name="connsiteX47" fmla="*/ 9187066 w 9525000"/>
              <a:gd name="connsiteY47" fmla="*/ 692794 h 6532491"/>
              <a:gd name="connsiteX48" fmla="*/ 9525000 w 9525000"/>
              <a:gd name="connsiteY48" fmla="*/ 893034 h 6532491"/>
              <a:gd name="connsiteX49" fmla="*/ 9187064 w 9525000"/>
              <a:gd name="connsiteY49" fmla="*/ 1093276 h 6532491"/>
              <a:gd name="connsiteX50" fmla="*/ 9525000 w 9525000"/>
              <a:gd name="connsiteY50" fmla="*/ 1293517 h 6532491"/>
              <a:gd name="connsiteX51" fmla="*/ 9187064 w 9525000"/>
              <a:gd name="connsiteY51" fmla="*/ 1493759 h 6532491"/>
              <a:gd name="connsiteX52" fmla="*/ 9525000 w 9525000"/>
              <a:gd name="connsiteY52" fmla="*/ 1694000 h 6532491"/>
              <a:gd name="connsiteX53" fmla="*/ 9187064 w 9525000"/>
              <a:gd name="connsiteY53" fmla="*/ 1894242 h 6532491"/>
              <a:gd name="connsiteX54" fmla="*/ 9525000 w 9525000"/>
              <a:gd name="connsiteY54" fmla="*/ 2094482 h 6532491"/>
              <a:gd name="connsiteX55" fmla="*/ 9187064 w 9525000"/>
              <a:gd name="connsiteY55" fmla="*/ 2294724 h 6532491"/>
              <a:gd name="connsiteX56" fmla="*/ 9524998 w 9525000"/>
              <a:gd name="connsiteY56" fmla="*/ 2494965 h 6532491"/>
              <a:gd name="connsiteX57" fmla="*/ 9187062 w 9525000"/>
              <a:gd name="connsiteY57" fmla="*/ 2695207 h 6532491"/>
              <a:gd name="connsiteX58" fmla="*/ 9524998 w 9525000"/>
              <a:gd name="connsiteY58" fmla="*/ 2895448 h 6532491"/>
              <a:gd name="connsiteX59" fmla="*/ 9187062 w 9525000"/>
              <a:gd name="connsiteY59" fmla="*/ 3095690 h 6532491"/>
              <a:gd name="connsiteX60" fmla="*/ 9524998 w 9525000"/>
              <a:gd name="connsiteY60" fmla="*/ 3295931 h 6532491"/>
              <a:gd name="connsiteX61" fmla="*/ 9187062 w 9525000"/>
              <a:gd name="connsiteY61" fmla="*/ 3496173 h 6532491"/>
              <a:gd name="connsiteX62" fmla="*/ 9524998 w 9525000"/>
              <a:gd name="connsiteY62" fmla="*/ 3696414 h 6532491"/>
              <a:gd name="connsiteX63" fmla="*/ 9187062 w 9525000"/>
              <a:gd name="connsiteY63" fmla="*/ 3896656 h 6532491"/>
              <a:gd name="connsiteX64" fmla="*/ 9524998 w 9525000"/>
              <a:gd name="connsiteY64" fmla="*/ 4096897 h 6532491"/>
              <a:gd name="connsiteX65" fmla="*/ 9187062 w 9525000"/>
              <a:gd name="connsiteY65" fmla="*/ 4297139 h 6532491"/>
              <a:gd name="connsiteX66" fmla="*/ 9524998 w 9525000"/>
              <a:gd name="connsiteY66" fmla="*/ 4497380 h 6532491"/>
              <a:gd name="connsiteX67" fmla="*/ 9187062 w 9525000"/>
              <a:gd name="connsiteY67" fmla="*/ 4697622 h 6532491"/>
              <a:gd name="connsiteX68" fmla="*/ 9524998 w 9525000"/>
              <a:gd name="connsiteY68" fmla="*/ 4897863 h 6532491"/>
              <a:gd name="connsiteX69" fmla="*/ 9187062 w 9525000"/>
              <a:gd name="connsiteY69" fmla="*/ 5098105 h 6532491"/>
              <a:gd name="connsiteX70" fmla="*/ 9524998 w 9525000"/>
              <a:gd name="connsiteY70" fmla="*/ 5298346 h 6532491"/>
              <a:gd name="connsiteX71" fmla="*/ 9187062 w 9525000"/>
              <a:gd name="connsiteY71" fmla="*/ 5498588 h 6532491"/>
              <a:gd name="connsiteX72" fmla="*/ 9524998 w 9525000"/>
              <a:gd name="connsiteY72" fmla="*/ 5698829 h 6532491"/>
              <a:gd name="connsiteX73" fmla="*/ 9187062 w 9525000"/>
              <a:gd name="connsiteY73" fmla="*/ 5899071 h 6532491"/>
              <a:gd name="connsiteX74" fmla="*/ 9524998 w 9525000"/>
              <a:gd name="connsiteY74" fmla="*/ 6099312 h 6532491"/>
              <a:gd name="connsiteX75" fmla="*/ 9102572 w 9525000"/>
              <a:gd name="connsiteY75" fmla="*/ 6106914 h 6532491"/>
              <a:gd name="connsiteX76" fmla="*/ 9099884 w 9525000"/>
              <a:gd name="connsiteY76" fmla="*/ 6532491 h 6532491"/>
              <a:gd name="connsiteX77" fmla="*/ 8903881 w 9525000"/>
              <a:gd name="connsiteY77" fmla="*/ 6187248 h 6532491"/>
              <a:gd name="connsiteX78" fmla="*/ 8707879 w 9525000"/>
              <a:gd name="connsiteY78" fmla="*/ 6532491 h 6532491"/>
              <a:gd name="connsiteX79" fmla="*/ 8511876 w 9525000"/>
              <a:gd name="connsiteY79" fmla="*/ 6187247 h 6532491"/>
              <a:gd name="connsiteX80" fmla="*/ 8315874 w 9525000"/>
              <a:gd name="connsiteY80" fmla="*/ 6532491 h 6532491"/>
              <a:gd name="connsiteX81" fmla="*/ 8119872 w 9525000"/>
              <a:gd name="connsiteY81" fmla="*/ 6187247 h 6532491"/>
              <a:gd name="connsiteX82" fmla="*/ 7923869 w 9525000"/>
              <a:gd name="connsiteY82" fmla="*/ 6532491 h 6532491"/>
              <a:gd name="connsiteX83" fmla="*/ 7727866 w 9525000"/>
              <a:gd name="connsiteY83" fmla="*/ 6187247 h 6532491"/>
              <a:gd name="connsiteX84" fmla="*/ 7531863 w 9525000"/>
              <a:gd name="connsiteY84" fmla="*/ 6532491 h 6532491"/>
              <a:gd name="connsiteX85" fmla="*/ 7335860 w 9525000"/>
              <a:gd name="connsiteY85" fmla="*/ 6187247 h 6532491"/>
              <a:gd name="connsiteX86" fmla="*/ 7139858 w 9525000"/>
              <a:gd name="connsiteY86" fmla="*/ 6532491 h 6532491"/>
              <a:gd name="connsiteX87" fmla="*/ 6943855 w 9525000"/>
              <a:gd name="connsiteY87" fmla="*/ 6187247 h 6532491"/>
              <a:gd name="connsiteX88" fmla="*/ 6747853 w 9525000"/>
              <a:gd name="connsiteY88" fmla="*/ 6532491 h 6532491"/>
              <a:gd name="connsiteX89" fmla="*/ 6551849 w 9525000"/>
              <a:gd name="connsiteY89" fmla="*/ 6187247 h 6532491"/>
              <a:gd name="connsiteX90" fmla="*/ 6355847 w 9525000"/>
              <a:gd name="connsiteY90" fmla="*/ 6532491 h 6532491"/>
              <a:gd name="connsiteX91" fmla="*/ 6159844 w 9525000"/>
              <a:gd name="connsiteY91" fmla="*/ 6187247 h 6532491"/>
              <a:gd name="connsiteX92" fmla="*/ 5963842 w 9525000"/>
              <a:gd name="connsiteY92" fmla="*/ 6532491 h 6532491"/>
              <a:gd name="connsiteX93" fmla="*/ 5767839 w 9525000"/>
              <a:gd name="connsiteY93" fmla="*/ 6187247 h 6532491"/>
              <a:gd name="connsiteX94" fmla="*/ 5571836 w 9525000"/>
              <a:gd name="connsiteY94" fmla="*/ 6532491 h 6532491"/>
              <a:gd name="connsiteX95" fmla="*/ 5375833 w 9525000"/>
              <a:gd name="connsiteY95" fmla="*/ 6187247 h 6532491"/>
              <a:gd name="connsiteX96" fmla="*/ 5179831 w 9525000"/>
              <a:gd name="connsiteY96" fmla="*/ 6532491 h 6532491"/>
              <a:gd name="connsiteX97" fmla="*/ 4983828 w 9525000"/>
              <a:gd name="connsiteY97" fmla="*/ 6187247 h 6532491"/>
              <a:gd name="connsiteX98" fmla="*/ 4787826 w 9525000"/>
              <a:gd name="connsiteY98" fmla="*/ 6532491 h 6532491"/>
              <a:gd name="connsiteX99" fmla="*/ 4591822 w 9525000"/>
              <a:gd name="connsiteY99" fmla="*/ 6187247 h 6532491"/>
              <a:gd name="connsiteX100" fmla="*/ 4395820 w 9525000"/>
              <a:gd name="connsiteY100" fmla="*/ 6532491 h 6532491"/>
              <a:gd name="connsiteX101" fmla="*/ 4199817 w 9525000"/>
              <a:gd name="connsiteY101" fmla="*/ 6187247 h 6532491"/>
              <a:gd name="connsiteX102" fmla="*/ 4003818 w 9525000"/>
              <a:gd name="connsiteY102" fmla="*/ 6532491 h 6532491"/>
              <a:gd name="connsiteX103" fmla="*/ 3807816 w 9525000"/>
              <a:gd name="connsiteY103" fmla="*/ 6187247 h 6532491"/>
              <a:gd name="connsiteX104" fmla="*/ 3611813 w 9525000"/>
              <a:gd name="connsiteY104" fmla="*/ 6532491 h 6532491"/>
              <a:gd name="connsiteX105" fmla="*/ 3415810 w 9525000"/>
              <a:gd name="connsiteY105" fmla="*/ 6187247 h 6532491"/>
              <a:gd name="connsiteX106" fmla="*/ 3219807 w 9525000"/>
              <a:gd name="connsiteY106" fmla="*/ 6532491 h 6532491"/>
              <a:gd name="connsiteX107" fmla="*/ 3023804 w 9525000"/>
              <a:gd name="connsiteY107" fmla="*/ 6187247 h 6532491"/>
              <a:gd name="connsiteX108" fmla="*/ 2827802 w 9525000"/>
              <a:gd name="connsiteY108" fmla="*/ 6532491 h 6532491"/>
              <a:gd name="connsiteX109" fmla="*/ 2631799 w 9525000"/>
              <a:gd name="connsiteY109" fmla="*/ 6187247 h 6532491"/>
              <a:gd name="connsiteX110" fmla="*/ 2435797 w 9525000"/>
              <a:gd name="connsiteY110" fmla="*/ 6532491 h 6532491"/>
              <a:gd name="connsiteX111" fmla="*/ 2239794 w 9525000"/>
              <a:gd name="connsiteY111" fmla="*/ 6187247 h 6532491"/>
              <a:gd name="connsiteX112" fmla="*/ 2043793 w 9525000"/>
              <a:gd name="connsiteY112" fmla="*/ 6532491 h 6532491"/>
              <a:gd name="connsiteX113" fmla="*/ 1847789 w 9525000"/>
              <a:gd name="connsiteY113" fmla="*/ 6187247 h 6532491"/>
              <a:gd name="connsiteX114" fmla="*/ 1651787 w 9525000"/>
              <a:gd name="connsiteY114" fmla="*/ 6532491 h 6532491"/>
              <a:gd name="connsiteX115" fmla="*/ 1455783 w 9525000"/>
              <a:gd name="connsiteY115" fmla="*/ 6187247 h 6532491"/>
              <a:gd name="connsiteX116" fmla="*/ 1259781 w 9525000"/>
              <a:gd name="connsiteY116" fmla="*/ 6532491 h 6532491"/>
              <a:gd name="connsiteX117" fmla="*/ 1063778 w 9525000"/>
              <a:gd name="connsiteY117" fmla="*/ 6187247 h 6532491"/>
              <a:gd name="connsiteX118" fmla="*/ 867774 w 9525000"/>
              <a:gd name="connsiteY118" fmla="*/ 6532491 h 6532491"/>
              <a:gd name="connsiteX119" fmla="*/ 671771 w 9525000"/>
              <a:gd name="connsiteY119" fmla="*/ 6187247 h 6532491"/>
              <a:gd name="connsiteX120" fmla="*/ 475769 w 9525000"/>
              <a:gd name="connsiteY120" fmla="*/ 6532491 h 6532491"/>
              <a:gd name="connsiteX121" fmla="*/ 473358 w 9525000"/>
              <a:gd name="connsiteY121" fmla="*/ 6114042 h 6532491"/>
              <a:gd name="connsiteX122" fmla="*/ 1 w 9525000"/>
              <a:gd name="connsiteY122" fmla="*/ 6099310 h 6532491"/>
              <a:gd name="connsiteX123" fmla="*/ 337937 w 9525000"/>
              <a:gd name="connsiteY123" fmla="*/ 5899069 h 6532491"/>
              <a:gd name="connsiteX124" fmla="*/ 1 w 9525000"/>
              <a:gd name="connsiteY124" fmla="*/ 5698827 h 6532491"/>
              <a:gd name="connsiteX125" fmla="*/ 337937 w 9525000"/>
              <a:gd name="connsiteY125" fmla="*/ 5498586 h 6532491"/>
              <a:gd name="connsiteX126" fmla="*/ 1 w 9525000"/>
              <a:gd name="connsiteY126" fmla="*/ 5298344 h 6532491"/>
              <a:gd name="connsiteX127" fmla="*/ 337937 w 9525000"/>
              <a:gd name="connsiteY127" fmla="*/ 5098103 h 6532491"/>
              <a:gd name="connsiteX128" fmla="*/ 1 w 9525000"/>
              <a:gd name="connsiteY128" fmla="*/ 4897861 h 6532491"/>
              <a:gd name="connsiteX129" fmla="*/ 337937 w 9525000"/>
              <a:gd name="connsiteY129" fmla="*/ 4697620 h 6532491"/>
              <a:gd name="connsiteX130" fmla="*/ 1 w 9525000"/>
              <a:gd name="connsiteY130" fmla="*/ 4497378 h 6532491"/>
              <a:gd name="connsiteX131" fmla="*/ 337937 w 9525000"/>
              <a:gd name="connsiteY131" fmla="*/ 4297137 h 6532491"/>
              <a:gd name="connsiteX132" fmla="*/ 1 w 9525000"/>
              <a:gd name="connsiteY132" fmla="*/ 4096895 h 6532491"/>
              <a:gd name="connsiteX133" fmla="*/ 337937 w 9525000"/>
              <a:gd name="connsiteY133" fmla="*/ 3896654 h 6532491"/>
              <a:gd name="connsiteX134" fmla="*/ 1 w 9525000"/>
              <a:gd name="connsiteY134" fmla="*/ 3696412 h 6532491"/>
              <a:gd name="connsiteX135" fmla="*/ 337937 w 9525000"/>
              <a:gd name="connsiteY135" fmla="*/ 3496171 h 6532491"/>
              <a:gd name="connsiteX136" fmla="*/ 1 w 9525000"/>
              <a:gd name="connsiteY136" fmla="*/ 3295929 h 6532491"/>
              <a:gd name="connsiteX137" fmla="*/ 337937 w 9525000"/>
              <a:gd name="connsiteY137" fmla="*/ 3095688 h 6532491"/>
              <a:gd name="connsiteX138" fmla="*/ 1 w 9525000"/>
              <a:gd name="connsiteY138" fmla="*/ 2895446 h 6532491"/>
              <a:gd name="connsiteX139" fmla="*/ 337937 w 9525000"/>
              <a:gd name="connsiteY139" fmla="*/ 2695206 h 6532491"/>
              <a:gd name="connsiteX140" fmla="*/ 1 w 9525000"/>
              <a:gd name="connsiteY140" fmla="*/ 2494964 h 6532491"/>
              <a:gd name="connsiteX141" fmla="*/ 337936 w 9525000"/>
              <a:gd name="connsiteY141" fmla="*/ 2294723 h 6532491"/>
              <a:gd name="connsiteX142" fmla="*/ 0 w 9525000"/>
              <a:gd name="connsiteY142" fmla="*/ 2094481 h 6532491"/>
              <a:gd name="connsiteX143" fmla="*/ 337936 w 9525000"/>
              <a:gd name="connsiteY143" fmla="*/ 1894239 h 6532491"/>
              <a:gd name="connsiteX144" fmla="*/ 0 w 9525000"/>
              <a:gd name="connsiteY144" fmla="*/ 1693998 h 6532491"/>
              <a:gd name="connsiteX145" fmla="*/ 337936 w 9525000"/>
              <a:gd name="connsiteY145" fmla="*/ 1493757 h 6532491"/>
              <a:gd name="connsiteX146" fmla="*/ 0 w 9525000"/>
              <a:gd name="connsiteY146" fmla="*/ 1293515 h 6532491"/>
              <a:gd name="connsiteX147" fmla="*/ 337936 w 9525000"/>
              <a:gd name="connsiteY147" fmla="*/ 1093274 h 6532491"/>
              <a:gd name="connsiteX148" fmla="*/ 0 w 9525000"/>
              <a:gd name="connsiteY148" fmla="*/ 893032 h 6532491"/>
              <a:gd name="connsiteX149" fmla="*/ 337934 w 9525000"/>
              <a:gd name="connsiteY149" fmla="*/ 692792 h 6532491"/>
              <a:gd name="connsiteX150" fmla="*/ 0 w 9525000"/>
              <a:gd name="connsiteY150" fmla="*/ 492551 h 6532491"/>
              <a:gd name="connsiteX151" fmla="*/ 473366 w 9525000"/>
              <a:gd name="connsiteY151" fmla="*/ 482515 h 6532491"/>
              <a:gd name="connsiteX152" fmla="*/ 475769 w 9525000"/>
              <a:gd name="connsiteY152" fmla="*/ 0 h 653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9525000" h="6532491">
                <a:moveTo>
                  <a:pt x="475769" y="0"/>
                </a:moveTo>
                <a:lnTo>
                  <a:pt x="671771" y="345244"/>
                </a:lnTo>
                <a:lnTo>
                  <a:pt x="867774" y="0"/>
                </a:lnTo>
                <a:lnTo>
                  <a:pt x="1063778" y="345244"/>
                </a:lnTo>
                <a:lnTo>
                  <a:pt x="1259781" y="0"/>
                </a:lnTo>
                <a:lnTo>
                  <a:pt x="1455783" y="345244"/>
                </a:lnTo>
                <a:lnTo>
                  <a:pt x="1651787" y="0"/>
                </a:lnTo>
                <a:lnTo>
                  <a:pt x="1847789" y="345244"/>
                </a:lnTo>
                <a:lnTo>
                  <a:pt x="2043793" y="0"/>
                </a:lnTo>
                <a:lnTo>
                  <a:pt x="2239794" y="345244"/>
                </a:lnTo>
                <a:lnTo>
                  <a:pt x="2435797" y="0"/>
                </a:lnTo>
                <a:lnTo>
                  <a:pt x="2631799" y="345244"/>
                </a:lnTo>
                <a:lnTo>
                  <a:pt x="2827802" y="0"/>
                </a:lnTo>
                <a:lnTo>
                  <a:pt x="3023804" y="345244"/>
                </a:lnTo>
                <a:lnTo>
                  <a:pt x="3219807" y="0"/>
                </a:lnTo>
                <a:lnTo>
                  <a:pt x="3415810" y="345244"/>
                </a:lnTo>
                <a:lnTo>
                  <a:pt x="3611813" y="0"/>
                </a:lnTo>
                <a:lnTo>
                  <a:pt x="3807816" y="345244"/>
                </a:lnTo>
                <a:lnTo>
                  <a:pt x="4003818" y="0"/>
                </a:lnTo>
                <a:lnTo>
                  <a:pt x="4199817" y="345244"/>
                </a:lnTo>
                <a:lnTo>
                  <a:pt x="4395820" y="0"/>
                </a:lnTo>
                <a:lnTo>
                  <a:pt x="4591822" y="345244"/>
                </a:lnTo>
                <a:lnTo>
                  <a:pt x="4787826" y="0"/>
                </a:lnTo>
                <a:lnTo>
                  <a:pt x="4983828" y="345244"/>
                </a:lnTo>
                <a:lnTo>
                  <a:pt x="5179831" y="0"/>
                </a:lnTo>
                <a:lnTo>
                  <a:pt x="5375833" y="345244"/>
                </a:lnTo>
                <a:lnTo>
                  <a:pt x="5571836" y="0"/>
                </a:lnTo>
                <a:lnTo>
                  <a:pt x="5767839" y="345244"/>
                </a:lnTo>
                <a:lnTo>
                  <a:pt x="5963842" y="0"/>
                </a:lnTo>
                <a:lnTo>
                  <a:pt x="6159844" y="345244"/>
                </a:lnTo>
                <a:lnTo>
                  <a:pt x="6355847" y="0"/>
                </a:lnTo>
                <a:lnTo>
                  <a:pt x="6551849" y="345244"/>
                </a:lnTo>
                <a:lnTo>
                  <a:pt x="6747853" y="0"/>
                </a:lnTo>
                <a:lnTo>
                  <a:pt x="6943855" y="345244"/>
                </a:lnTo>
                <a:lnTo>
                  <a:pt x="7139858" y="0"/>
                </a:lnTo>
                <a:lnTo>
                  <a:pt x="7335860" y="345244"/>
                </a:lnTo>
                <a:lnTo>
                  <a:pt x="7531863" y="0"/>
                </a:lnTo>
                <a:lnTo>
                  <a:pt x="7727866" y="345244"/>
                </a:lnTo>
                <a:lnTo>
                  <a:pt x="7923869" y="0"/>
                </a:lnTo>
                <a:lnTo>
                  <a:pt x="8119872" y="345244"/>
                </a:lnTo>
                <a:lnTo>
                  <a:pt x="8315874" y="0"/>
                </a:lnTo>
                <a:lnTo>
                  <a:pt x="8511876" y="345244"/>
                </a:lnTo>
                <a:lnTo>
                  <a:pt x="8707879" y="0"/>
                </a:lnTo>
                <a:lnTo>
                  <a:pt x="8903881" y="345243"/>
                </a:lnTo>
                <a:lnTo>
                  <a:pt x="9099884" y="0"/>
                </a:lnTo>
                <a:lnTo>
                  <a:pt x="9077166" y="451547"/>
                </a:lnTo>
                <a:lnTo>
                  <a:pt x="9525000" y="492553"/>
                </a:lnTo>
                <a:lnTo>
                  <a:pt x="9187066" y="692794"/>
                </a:lnTo>
                <a:lnTo>
                  <a:pt x="9525000" y="893034"/>
                </a:lnTo>
                <a:lnTo>
                  <a:pt x="9187064" y="1093276"/>
                </a:lnTo>
                <a:lnTo>
                  <a:pt x="9525000" y="1293517"/>
                </a:lnTo>
                <a:lnTo>
                  <a:pt x="9187064" y="1493759"/>
                </a:lnTo>
                <a:lnTo>
                  <a:pt x="9525000" y="1694000"/>
                </a:lnTo>
                <a:lnTo>
                  <a:pt x="9187064" y="1894242"/>
                </a:lnTo>
                <a:lnTo>
                  <a:pt x="9525000" y="2094482"/>
                </a:lnTo>
                <a:lnTo>
                  <a:pt x="9187064" y="2294724"/>
                </a:lnTo>
                <a:lnTo>
                  <a:pt x="9524998" y="2494965"/>
                </a:lnTo>
                <a:lnTo>
                  <a:pt x="9187062" y="2695207"/>
                </a:lnTo>
                <a:lnTo>
                  <a:pt x="9524998" y="2895448"/>
                </a:lnTo>
                <a:lnTo>
                  <a:pt x="9187062" y="3095690"/>
                </a:lnTo>
                <a:lnTo>
                  <a:pt x="9524998" y="3295931"/>
                </a:lnTo>
                <a:lnTo>
                  <a:pt x="9187062" y="3496173"/>
                </a:lnTo>
                <a:lnTo>
                  <a:pt x="9524998" y="3696414"/>
                </a:lnTo>
                <a:lnTo>
                  <a:pt x="9187062" y="3896656"/>
                </a:lnTo>
                <a:lnTo>
                  <a:pt x="9524998" y="4096897"/>
                </a:lnTo>
                <a:lnTo>
                  <a:pt x="9187062" y="4297139"/>
                </a:lnTo>
                <a:lnTo>
                  <a:pt x="9524998" y="4497380"/>
                </a:lnTo>
                <a:lnTo>
                  <a:pt x="9187062" y="4697622"/>
                </a:lnTo>
                <a:lnTo>
                  <a:pt x="9524998" y="4897863"/>
                </a:lnTo>
                <a:lnTo>
                  <a:pt x="9187062" y="5098105"/>
                </a:lnTo>
                <a:lnTo>
                  <a:pt x="9524998" y="5298346"/>
                </a:lnTo>
                <a:lnTo>
                  <a:pt x="9187062" y="5498588"/>
                </a:lnTo>
                <a:lnTo>
                  <a:pt x="9524998" y="5698829"/>
                </a:lnTo>
                <a:lnTo>
                  <a:pt x="9187062" y="5899071"/>
                </a:lnTo>
                <a:lnTo>
                  <a:pt x="9524998" y="6099312"/>
                </a:lnTo>
                <a:lnTo>
                  <a:pt x="9102572" y="6106914"/>
                </a:lnTo>
                <a:lnTo>
                  <a:pt x="9099884" y="6532491"/>
                </a:lnTo>
                <a:lnTo>
                  <a:pt x="8903881" y="6187248"/>
                </a:lnTo>
                <a:lnTo>
                  <a:pt x="8707879" y="6532491"/>
                </a:lnTo>
                <a:lnTo>
                  <a:pt x="8511876" y="6187247"/>
                </a:lnTo>
                <a:lnTo>
                  <a:pt x="8315874" y="6532491"/>
                </a:lnTo>
                <a:lnTo>
                  <a:pt x="8119872" y="6187247"/>
                </a:lnTo>
                <a:lnTo>
                  <a:pt x="7923869" y="6532491"/>
                </a:lnTo>
                <a:lnTo>
                  <a:pt x="7727866" y="6187247"/>
                </a:lnTo>
                <a:lnTo>
                  <a:pt x="7531863" y="6532491"/>
                </a:lnTo>
                <a:lnTo>
                  <a:pt x="7335860" y="6187247"/>
                </a:lnTo>
                <a:lnTo>
                  <a:pt x="7139858" y="6532491"/>
                </a:lnTo>
                <a:lnTo>
                  <a:pt x="6943855" y="6187247"/>
                </a:lnTo>
                <a:lnTo>
                  <a:pt x="6747853" y="6532491"/>
                </a:lnTo>
                <a:lnTo>
                  <a:pt x="6551849" y="6187247"/>
                </a:lnTo>
                <a:lnTo>
                  <a:pt x="6355847" y="6532491"/>
                </a:lnTo>
                <a:lnTo>
                  <a:pt x="6159844" y="6187247"/>
                </a:lnTo>
                <a:lnTo>
                  <a:pt x="5963842" y="6532491"/>
                </a:lnTo>
                <a:lnTo>
                  <a:pt x="5767839" y="6187247"/>
                </a:lnTo>
                <a:lnTo>
                  <a:pt x="5571836" y="6532491"/>
                </a:lnTo>
                <a:lnTo>
                  <a:pt x="5375833" y="6187247"/>
                </a:lnTo>
                <a:lnTo>
                  <a:pt x="5179831" y="6532491"/>
                </a:lnTo>
                <a:lnTo>
                  <a:pt x="4983828" y="6187247"/>
                </a:lnTo>
                <a:lnTo>
                  <a:pt x="4787826" y="6532491"/>
                </a:lnTo>
                <a:lnTo>
                  <a:pt x="4591822" y="6187247"/>
                </a:lnTo>
                <a:lnTo>
                  <a:pt x="4395820" y="6532491"/>
                </a:lnTo>
                <a:lnTo>
                  <a:pt x="4199817" y="6187247"/>
                </a:lnTo>
                <a:lnTo>
                  <a:pt x="4003818" y="6532491"/>
                </a:lnTo>
                <a:lnTo>
                  <a:pt x="3807816" y="6187247"/>
                </a:lnTo>
                <a:lnTo>
                  <a:pt x="3611813" y="6532491"/>
                </a:lnTo>
                <a:lnTo>
                  <a:pt x="3415810" y="6187247"/>
                </a:lnTo>
                <a:lnTo>
                  <a:pt x="3219807" y="6532491"/>
                </a:lnTo>
                <a:lnTo>
                  <a:pt x="3023804" y="6187247"/>
                </a:lnTo>
                <a:lnTo>
                  <a:pt x="2827802" y="6532491"/>
                </a:lnTo>
                <a:lnTo>
                  <a:pt x="2631799" y="6187247"/>
                </a:lnTo>
                <a:lnTo>
                  <a:pt x="2435797" y="6532491"/>
                </a:lnTo>
                <a:lnTo>
                  <a:pt x="2239794" y="6187247"/>
                </a:lnTo>
                <a:lnTo>
                  <a:pt x="2043793" y="6532491"/>
                </a:lnTo>
                <a:lnTo>
                  <a:pt x="1847789" y="6187247"/>
                </a:lnTo>
                <a:lnTo>
                  <a:pt x="1651787" y="6532491"/>
                </a:lnTo>
                <a:lnTo>
                  <a:pt x="1455783" y="6187247"/>
                </a:lnTo>
                <a:lnTo>
                  <a:pt x="1259781" y="6532491"/>
                </a:lnTo>
                <a:lnTo>
                  <a:pt x="1063778" y="6187247"/>
                </a:lnTo>
                <a:lnTo>
                  <a:pt x="867774" y="6532491"/>
                </a:lnTo>
                <a:lnTo>
                  <a:pt x="671771" y="6187247"/>
                </a:lnTo>
                <a:lnTo>
                  <a:pt x="475769" y="6532491"/>
                </a:lnTo>
                <a:cubicBezTo>
                  <a:pt x="474965" y="6393008"/>
                  <a:pt x="474162" y="6253525"/>
                  <a:pt x="473358" y="6114042"/>
                </a:cubicBezTo>
                <a:lnTo>
                  <a:pt x="1" y="6099310"/>
                </a:lnTo>
                <a:lnTo>
                  <a:pt x="337937" y="5899069"/>
                </a:lnTo>
                <a:lnTo>
                  <a:pt x="1" y="5698827"/>
                </a:lnTo>
                <a:lnTo>
                  <a:pt x="337937" y="5498586"/>
                </a:lnTo>
                <a:lnTo>
                  <a:pt x="1" y="5298344"/>
                </a:lnTo>
                <a:lnTo>
                  <a:pt x="337937" y="5098103"/>
                </a:lnTo>
                <a:lnTo>
                  <a:pt x="1" y="4897861"/>
                </a:lnTo>
                <a:lnTo>
                  <a:pt x="337937" y="4697620"/>
                </a:lnTo>
                <a:lnTo>
                  <a:pt x="1" y="4497378"/>
                </a:lnTo>
                <a:lnTo>
                  <a:pt x="337937" y="4297137"/>
                </a:lnTo>
                <a:lnTo>
                  <a:pt x="1" y="4096895"/>
                </a:lnTo>
                <a:lnTo>
                  <a:pt x="337937" y="3896654"/>
                </a:lnTo>
                <a:lnTo>
                  <a:pt x="1" y="3696412"/>
                </a:lnTo>
                <a:lnTo>
                  <a:pt x="337937" y="3496171"/>
                </a:lnTo>
                <a:lnTo>
                  <a:pt x="1" y="3295929"/>
                </a:lnTo>
                <a:lnTo>
                  <a:pt x="337937" y="3095688"/>
                </a:lnTo>
                <a:lnTo>
                  <a:pt x="1" y="2895446"/>
                </a:lnTo>
                <a:lnTo>
                  <a:pt x="337937" y="2695206"/>
                </a:lnTo>
                <a:lnTo>
                  <a:pt x="1" y="2494964"/>
                </a:lnTo>
                <a:lnTo>
                  <a:pt x="337936" y="2294723"/>
                </a:lnTo>
                <a:lnTo>
                  <a:pt x="0" y="2094481"/>
                </a:lnTo>
                <a:lnTo>
                  <a:pt x="337936" y="1894239"/>
                </a:lnTo>
                <a:lnTo>
                  <a:pt x="0" y="1693998"/>
                </a:lnTo>
                <a:lnTo>
                  <a:pt x="337936" y="1493757"/>
                </a:lnTo>
                <a:lnTo>
                  <a:pt x="0" y="1293515"/>
                </a:lnTo>
                <a:lnTo>
                  <a:pt x="337936" y="1093274"/>
                </a:lnTo>
                <a:lnTo>
                  <a:pt x="0" y="893032"/>
                </a:lnTo>
                <a:lnTo>
                  <a:pt x="337934" y="692792"/>
                </a:lnTo>
                <a:lnTo>
                  <a:pt x="0" y="492551"/>
                </a:lnTo>
                <a:lnTo>
                  <a:pt x="473366" y="482515"/>
                </a:lnTo>
                <a:lnTo>
                  <a:pt x="475769" y="0"/>
                </a:lnTo>
                <a:close/>
              </a:path>
            </a:pathLst>
          </a:custGeom>
          <a:noFill/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D7B5398-12B6-4E78-A86D-147EB8101374}"/>
              </a:ext>
            </a:extLst>
          </p:cNvPr>
          <p:cNvSpPr txBox="1"/>
          <p:nvPr/>
        </p:nvSpPr>
        <p:spPr>
          <a:xfrm>
            <a:off x="1192088" y="998806"/>
            <a:ext cx="7515814" cy="484806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チクチク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言葉は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やめよう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234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8DC062-5FB0-4EEE-9954-954E0A580E3B}"/>
              </a:ext>
            </a:extLst>
          </p:cNvPr>
          <p:cNvSpPr txBox="1"/>
          <p:nvPr/>
        </p:nvSpPr>
        <p:spPr>
          <a:xfrm>
            <a:off x="452500" y="5324341"/>
            <a:ext cx="9089706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チクチク言葉は</a:t>
            </a:r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F76D4E8-C28F-4353-8F59-771210CBA625}"/>
              </a:ext>
            </a:extLst>
          </p:cNvPr>
          <p:cNvGrpSpPr/>
          <p:nvPr/>
        </p:nvGrpSpPr>
        <p:grpSpPr>
          <a:xfrm>
            <a:off x="341622" y="256224"/>
            <a:ext cx="9113851" cy="4806779"/>
            <a:chOff x="341622" y="256224"/>
            <a:chExt cx="9113851" cy="480677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34B4CD6-3379-4EF8-A288-2CA723B6E2D0}"/>
                </a:ext>
              </a:extLst>
            </p:cNvPr>
            <p:cNvGrpSpPr/>
            <p:nvPr/>
          </p:nvGrpSpPr>
          <p:grpSpPr>
            <a:xfrm>
              <a:off x="3268851" y="863715"/>
              <a:ext cx="3368298" cy="4199288"/>
              <a:chOff x="3962804" y="1465452"/>
              <a:chExt cx="1676715" cy="209037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74A8E2B-B156-4E1B-930C-54BFE4289F3A}"/>
                  </a:ext>
                </a:extLst>
              </p:cNvPr>
              <p:cNvGrpSpPr/>
              <p:nvPr/>
            </p:nvGrpSpPr>
            <p:grpSpPr>
              <a:xfrm>
                <a:off x="3962804" y="1465452"/>
                <a:ext cx="1676715" cy="2090376"/>
                <a:chOff x="7353885" y="3458737"/>
                <a:chExt cx="2029291" cy="2529936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9B8473D4-6007-4CCA-99D1-5F1893DBF53D}"/>
                    </a:ext>
                  </a:extLst>
                </p:cNvPr>
                <p:cNvSpPr/>
                <p:nvPr/>
              </p:nvSpPr>
              <p:spPr bwMode="auto">
                <a:xfrm>
                  <a:off x="7413470" y="3458737"/>
                  <a:ext cx="1901218" cy="183716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14B6429A-4B25-4825-81E3-10FD17E7DC1A}"/>
                    </a:ext>
                  </a:extLst>
                </p:cNvPr>
                <p:cNvGrpSpPr/>
                <p:nvPr/>
              </p:nvGrpSpPr>
              <p:grpSpPr>
                <a:xfrm>
                  <a:off x="7791664" y="5219177"/>
                  <a:ext cx="1135289" cy="769496"/>
                  <a:chOff x="7643555" y="5229200"/>
                  <a:chExt cx="1431508" cy="970273"/>
                </a:xfrm>
              </p:grpSpPr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995D01D7-5366-411E-8108-130222AC5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9051" y="5229200"/>
                    <a:ext cx="520514" cy="353196"/>
                  </a:xfrm>
                  <a:prstGeom prst="trapezoid">
                    <a:avLst>
                      <a:gd name="adj" fmla="val 16791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 163">
                    <a:extLst>
                      <a:ext uri="{FF2B5EF4-FFF2-40B4-BE49-F238E27FC236}">
                        <a16:creationId xmlns:a16="http://schemas.microsoft.com/office/drawing/2014/main" id="{1BA2A9AF-D8E6-4553-83AE-1E53689DE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43555" y="5482815"/>
                    <a:ext cx="1431508" cy="716658"/>
                  </a:xfrm>
                  <a:custGeom>
                    <a:avLst/>
                    <a:gdLst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3998 w 1427996"/>
                      <a:gd name="connsiteY3" fmla="*/ 85874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5903 w 1427996"/>
                      <a:gd name="connsiteY3" fmla="*/ 72539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27996" h="716658">
                        <a:moveTo>
                          <a:pt x="292167" y="0"/>
                        </a:moveTo>
                        <a:lnTo>
                          <a:pt x="474723" y="0"/>
                        </a:lnTo>
                        <a:lnTo>
                          <a:pt x="529969" y="44488"/>
                        </a:lnTo>
                        <a:cubicBezTo>
                          <a:pt x="577066" y="70059"/>
                          <a:pt x="644035" y="72539"/>
                          <a:pt x="715903" y="72539"/>
                        </a:cubicBezTo>
                        <a:cubicBezTo>
                          <a:pt x="787771" y="72539"/>
                          <a:pt x="850931" y="70059"/>
                          <a:pt x="898028" y="44488"/>
                        </a:cubicBezTo>
                        <a:lnTo>
                          <a:pt x="953273" y="0"/>
                        </a:lnTo>
                        <a:lnTo>
                          <a:pt x="1135829" y="0"/>
                        </a:lnTo>
                        <a:cubicBezTo>
                          <a:pt x="1297188" y="0"/>
                          <a:pt x="1427996" y="130808"/>
                          <a:pt x="1427996" y="292167"/>
                        </a:cubicBezTo>
                        <a:lnTo>
                          <a:pt x="1427996" y="716658"/>
                        </a:lnTo>
                        <a:lnTo>
                          <a:pt x="0" y="716658"/>
                        </a:lnTo>
                        <a:lnTo>
                          <a:pt x="0" y="292167"/>
                        </a:lnTo>
                        <a:cubicBezTo>
                          <a:pt x="0" y="130808"/>
                          <a:pt x="130808" y="0"/>
                          <a:pt x="292167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9F784A62-C042-48C5-B258-78AB4C72EE4C}"/>
                      </a:ext>
                    </a:extLst>
                  </p:cNvPr>
                  <p:cNvGrpSpPr/>
                  <p:nvPr/>
                </p:nvGrpSpPr>
                <p:grpSpPr>
                  <a:xfrm>
                    <a:off x="7955617" y="5418726"/>
                    <a:ext cx="807384" cy="307114"/>
                    <a:chOff x="7923330" y="5393148"/>
                    <a:chExt cx="898671" cy="393455"/>
                  </a:xfrm>
                  <a:solidFill>
                    <a:schemeClr val="accent5">
                      <a:lumMod val="75000"/>
                    </a:schemeClr>
                  </a:solidFill>
                </p:grpSpPr>
                <p:sp>
                  <p:nvSpPr>
                    <p:cNvPr id="27" name="直角三角形 3">
                      <a:extLst>
                        <a:ext uri="{FF2B5EF4-FFF2-40B4-BE49-F238E27FC236}">
                          <a16:creationId xmlns:a16="http://schemas.microsoft.com/office/drawing/2014/main" id="{EB8D60C9-1A95-4122-BC21-17D35C6F2EF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951270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直角三角形 3">
                      <a:extLst>
                        <a:ext uri="{FF2B5EF4-FFF2-40B4-BE49-F238E27FC236}">
                          <a16:creationId xmlns:a16="http://schemas.microsoft.com/office/drawing/2014/main" id="{269CBAA8-EF51-416B-B741-513E36B78B49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8400606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07B6A183-4F71-49E1-8736-9149EA8532E1}"/>
                    </a:ext>
                  </a:extLst>
                </p:cNvPr>
                <p:cNvSpPr/>
                <p:nvPr/>
              </p:nvSpPr>
              <p:spPr bwMode="auto">
                <a:xfrm rot="20700000">
                  <a:off x="7353885" y="4359989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BDAE61F7-984B-44B6-9316-66B40DB62968}"/>
                    </a:ext>
                  </a:extLst>
                </p:cNvPr>
                <p:cNvSpPr/>
                <p:nvPr/>
              </p:nvSpPr>
              <p:spPr bwMode="auto">
                <a:xfrm rot="20700000">
                  <a:off x="7440410" y="4469578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D6F365F9-C92F-4B3A-86C9-2364D6DD79E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54424" y="4359988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8C3ED97-9109-4ACF-8A0F-C8F22C074D3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9040948" y="4469577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0CAD3862-4D2E-4A5E-A26B-75F383097317}"/>
                    </a:ext>
                  </a:extLst>
                </p:cNvPr>
                <p:cNvSpPr/>
                <p:nvPr/>
              </p:nvSpPr>
              <p:spPr bwMode="auto">
                <a:xfrm>
                  <a:off x="7535379" y="3671351"/>
                  <a:ext cx="1647859" cy="1647859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角丸四角形 156">
                  <a:extLst>
                    <a:ext uri="{FF2B5EF4-FFF2-40B4-BE49-F238E27FC236}">
                      <a16:creationId xmlns:a16="http://schemas.microsoft.com/office/drawing/2014/main" id="{15B72361-C5F6-4E14-9F88-52209DF7EF67}"/>
                    </a:ext>
                  </a:extLst>
                </p:cNvPr>
                <p:cNvSpPr/>
                <p:nvPr/>
              </p:nvSpPr>
              <p:spPr bwMode="auto">
                <a:xfrm>
                  <a:off x="786379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角丸四角形 157">
                  <a:extLst>
                    <a:ext uri="{FF2B5EF4-FFF2-40B4-BE49-F238E27FC236}">
                      <a16:creationId xmlns:a16="http://schemas.microsoft.com/office/drawing/2014/main" id="{0D0D2DA1-C3D6-49EE-A392-5E945FD76ADD}"/>
                    </a:ext>
                  </a:extLst>
                </p:cNvPr>
                <p:cNvSpPr/>
                <p:nvPr/>
              </p:nvSpPr>
              <p:spPr bwMode="auto">
                <a:xfrm>
                  <a:off x="868624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1547F253-B1BB-40CB-8748-99F21B02A91D}"/>
                    </a:ext>
                  </a:extLst>
                </p:cNvPr>
                <p:cNvSpPr/>
                <p:nvPr/>
              </p:nvSpPr>
              <p:spPr bwMode="auto">
                <a:xfrm rot="15300000">
                  <a:off x="7910724" y="4027758"/>
                  <a:ext cx="64527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5DDB257B-DF68-4368-982A-A6CD2538E515}"/>
                    </a:ext>
                  </a:extLst>
                </p:cNvPr>
                <p:cNvSpPr/>
                <p:nvPr/>
              </p:nvSpPr>
              <p:spPr bwMode="auto">
                <a:xfrm rot="17100000">
                  <a:off x="8727380" y="4027759"/>
                  <a:ext cx="64530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ひし形 16">
                  <a:extLst>
                    <a:ext uri="{FF2B5EF4-FFF2-40B4-BE49-F238E27FC236}">
                      <a16:creationId xmlns:a16="http://schemas.microsoft.com/office/drawing/2014/main" id="{4E0D45FF-3CAA-4F2D-B2BA-8B71E011167C}"/>
                    </a:ext>
                  </a:extLst>
                </p:cNvPr>
                <p:cNvSpPr/>
                <p:nvPr/>
              </p:nvSpPr>
              <p:spPr bwMode="auto">
                <a:xfrm>
                  <a:off x="8242750" y="4805751"/>
                  <a:ext cx="223070" cy="78673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5C31E50-B6BE-45F3-BB38-9B02B3A8D410}"/>
                    </a:ext>
                  </a:extLst>
                </p:cNvPr>
                <p:cNvSpPr/>
                <p:nvPr/>
              </p:nvSpPr>
              <p:spPr bwMode="auto">
                <a:xfrm rot="5400000">
                  <a:off x="8327667" y="4867228"/>
                  <a:ext cx="78673" cy="47838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23E3E15-8093-44A8-8AE3-1B0A53434F63}"/>
                  </a:ext>
                </a:extLst>
              </p:cNvPr>
              <p:cNvSpPr/>
              <p:nvPr/>
            </p:nvSpPr>
            <p:spPr bwMode="auto">
              <a:xfrm>
                <a:off x="4167189" y="1529951"/>
                <a:ext cx="1267950" cy="460532"/>
              </a:xfrm>
              <a:custGeom>
                <a:avLst/>
                <a:gdLst>
                  <a:gd name="connsiteX0" fmla="*/ 633975 w 1267950"/>
                  <a:gd name="connsiteY0" fmla="*/ 0 h 460532"/>
                  <a:gd name="connsiteX1" fmla="*/ 1252198 w 1267950"/>
                  <a:gd name="connsiteY1" fmla="*/ 409786 h 460532"/>
                  <a:gd name="connsiteX2" fmla="*/ 1267950 w 1267950"/>
                  <a:gd name="connsiteY2" fmla="*/ 460532 h 460532"/>
                  <a:gd name="connsiteX3" fmla="*/ 1244415 w 1267950"/>
                  <a:gd name="connsiteY3" fmla="*/ 448600 h 460532"/>
                  <a:gd name="connsiteX4" fmla="*/ 1148618 w 1267950"/>
                  <a:gd name="connsiteY4" fmla="*/ 414762 h 460532"/>
                  <a:gd name="connsiteX5" fmla="*/ 1121682 w 1267950"/>
                  <a:gd name="connsiteY5" fmla="*/ 314200 h 460532"/>
                  <a:gd name="connsiteX6" fmla="*/ 1077171 w 1267950"/>
                  <a:gd name="connsiteY6" fmla="*/ 392875 h 460532"/>
                  <a:gd name="connsiteX7" fmla="*/ 958646 w 1267950"/>
                  <a:gd name="connsiteY7" fmla="*/ 364176 h 460532"/>
                  <a:gd name="connsiteX8" fmla="*/ 936915 w 1267950"/>
                  <a:gd name="connsiteY8" fmla="*/ 361099 h 460532"/>
                  <a:gd name="connsiteX9" fmla="*/ 906283 w 1267950"/>
                  <a:gd name="connsiteY9" fmla="*/ 246738 h 460532"/>
                  <a:gd name="connsiteX10" fmla="*/ 848654 w 1267950"/>
                  <a:gd name="connsiteY10" fmla="*/ 348598 h 460532"/>
                  <a:gd name="connsiteX11" fmla="*/ 800247 w 1267950"/>
                  <a:gd name="connsiteY11" fmla="*/ 341742 h 460532"/>
                  <a:gd name="connsiteX12" fmla="*/ 688614 w 1267950"/>
                  <a:gd name="connsiteY12" fmla="*/ 336552 h 460532"/>
                  <a:gd name="connsiteX13" fmla="*/ 638357 w 1267950"/>
                  <a:gd name="connsiteY13" fmla="*/ 213692 h 460532"/>
                  <a:gd name="connsiteX14" fmla="*/ 588270 w 1267950"/>
                  <a:gd name="connsiteY14" fmla="*/ 336137 h 460532"/>
                  <a:gd name="connsiteX15" fmla="*/ 467703 w 1267950"/>
                  <a:gd name="connsiteY15" fmla="*/ 341742 h 460532"/>
                  <a:gd name="connsiteX16" fmla="*/ 432304 w 1267950"/>
                  <a:gd name="connsiteY16" fmla="*/ 346756 h 460532"/>
                  <a:gd name="connsiteX17" fmla="*/ 375717 w 1267950"/>
                  <a:gd name="connsiteY17" fmla="*/ 246738 h 460532"/>
                  <a:gd name="connsiteX18" fmla="*/ 345639 w 1267950"/>
                  <a:gd name="connsiteY18" fmla="*/ 359030 h 460532"/>
                  <a:gd name="connsiteX19" fmla="*/ 309304 w 1267950"/>
                  <a:gd name="connsiteY19" fmla="*/ 364176 h 460532"/>
                  <a:gd name="connsiteX20" fmla="*/ 188680 w 1267950"/>
                  <a:gd name="connsiteY20" fmla="*/ 393383 h 460532"/>
                  <a:gd name="connsiteX21" fmla="*/ 146576 w 1267950"/>
                  <a:gd name="connsiteY21" fmla="*/ 318963 h 460532"/>
                  <a:gd name="connsiteX22" fmla="*/ 121081 w 1267950"/>
                  <a:gd name="connsiteY22" fmla="*/ 414144 h 460532"/>
                  <a:gd name="connsiteX23" fmla="*/ 23534 w 1267950"/>
                  <a:gd name="connsiteY23" fmla="*/ 448600 h 460532"/>
                  <a:gd name="connsiteX24" fmla="*/ 0 w 1267950"/>
                  <a:gd name="connsiteY24" fmla="*/ 460532 h 460532"/>
                  <a:gd name="connsiteX25" fmla="*/ 15753 w 1267950"/>
                  <a:gd name="connsiteY25" fmla="*/ 409786 h 460532"/>
                  <a:gd name="connsiteX26" fmla="*/ 633975 w 1267950"/>
                  <a:gd name="connsiteY26" fmla="*/ 0 h 46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67950" h="460532">
                    <a:moveTo>
                      <a:pt x="633975" y="0"/>
                    </a:moveTo>
                    <a:cubicBezTo>
                      <a:pt x="911891" y="0"/>
                      <a:pt x="1150342" y="168972"/>
                      <a:pt x="1252198" y="409786"/>
                    </a:cubicBezTo>
                    <a:lnTo>
                      <a:pt x="1267950" y="460532"/>
                    </a:lnTo>
                    <a:lnTo>
                      <a:pt x="1244415" y="448600"/>
                    </a:lnTo>
                    <a:lnTo>
                      <a:pt x="1148618" y="414762"/>
                    </a:lnTo>
                    <a:lnTo>
                      <a:pt x="1121682" y="314200"/>
                    </a:lnTo>
                    <a:lnTo>
                      <a:pt x="1077171" y="392875"/>
                    </a:lnTo>
                    <a:lnTo>
                      <a:pt x="958646" y="364176"/>
                    </a:lnTo>
                    <a:lnTo>
                      <a:pt x="936915" y="361099"/>
                    </a:lnTo>
                    <a:lnTo>
                      <a:pt x="906283" y="246738"/>
                    </a:lnTo>
                    <a:lnTo>
                      <a:pt x="848654" y="348598"/>
                    </a:lnTo>
                    <a:lnTo>
                      <a:pt x="800247" y="341742"/>
                    </a:lnTo>
                    <a:lnTo>
                      <a:pt x="688614" y="336552"/>
                    </a:lnTo>
                    <a:lnTo>
                      <a:pt x="638357" y="213692"/>
                    </a:lnTo>
                    <a:lnTo>
                      <a:pt x="588270" y="336137"/>
                    </a:lnTo>
                    <a:lnTo>
                      <a:pt x="467703" y="341742"/>
                    </a:lnTo>
                    <a:lnTo>
                      <a:pt x="432304" y="346756"/>
                    </a:lnTo>
                    <a:lnTo>
                      <a:pt x="375717" y="246738"/>
                    </a:lnTo>
                    <a:lnTo>
                      <a:pt x="345639" y="359030"/>
                    </a:lnTo>
                    <a:lnTo>
                      <a:pt x="309304" y="364176"/>
                    </a:lnTo>
                    <a:lnTo>
                      <a:pt x="188680" y="393383"/>
                    </a:lnTo>
                    <a:lnTo>
                      <a:pt x="146576" y="318963"/>
                    </a:lnTo>
                    <a:lnTo>
                      <a:pt x="121081" y="414144"/>
                    </a:lnTo>
                    <a:lnTo>
                      <a:pt x="23534" y="448600"/>
                    </a:lnTo>
                    <a:lnTo>
                      <a:pt x="0" y="460532"/>
                    </a:lnTo>
                    <a:lnTo>
                      <a:pt x="15753" y="409786"/>
                    </a:lnTo>
                    <a:cubicBezTo>
                      <a:pt x="117608" y="168972"/>
                      <a:pt x="356059" y="0"/>
                      <a:pt x="6339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2">
                <a:extLst>
                  <a:ext uri="{FF2B5EF4-FFF2-40B4-BE49-F238E27FC236}">
                    <a16:creationId xmlns:a16="http://schemas.microsoft.com/office/drawing/2014/main" id="{D2377372-30C1-44FC-B5D8-9AD61342EED7}"/>
                  </a:ext>
                </a:extLst>
              </p:cNvPr>
              <p:cNvSpPr/>
              <p:nvPr/>
            </p:nvSpPr>
            <p:spPr bwMode="auto">
              <a:xfrm>
                <a:off x="50768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2">
                <a:extLst>
                  <a:ext uri="{FF2B5EF4-FFF2-40B4-BE49-F238E27FC236}">
                    <a16:creationId xmlns:a16="http://schemas.microsoft.com/office/drawing/2014/main" id="{BC7A78BE-A1EB-411F-B199-088A4537DF64}"/>
                  </a:ext>
                </a:extLst>
              </p:cNvPr>
              <p:cNvSpPr/>
              <p:nvPr/>
            </p:nvSpPr>
            <p:spPr bwMode="auto">
              <a:xfrm>
                <a:off x="43910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星: 12 pt 36">
              <a:extLst>
                <a:ext uri="{FF2B5EF4-FFF2-40B4-BE49-F238E27FC236}">
                  <a16:creationId xmlns:a16="http://schemas.microsoft.com/office/drawing/2014/main" id="{95725D09-7D3E-49DF-8F28-3DA1E09ADD52}"/>
                </a:ext>
              </a:extLst>
            </p:cNvPr>
            <p:cNvSpPr/>
            <p:nvPr/>
          </p:nvSpPr>
          <p:spPr>
            <a:xfrm>
              <a:off x="6768895" y="3230127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星: 12 pt 35">
              <a:extLst>
                <a:ext uri="{FF2B5EF4-FFF2-40B4-BE49-F238E27FC236}">
                  <a16:creationId xmlns:a16="http://schemas.microsoft.com/office/drawing/2014/main" id="{80DAA6C4-E602-412C-8776-4E68629F10CF}"/>
                </a:ext>
              </a:extLst>
            </p:cNvPr>
            <p:cNvSpPr/>
            <p:nvPr/>
          </p:nvSpPr>
          <p:spPr>
            <a:xfrm>
              <a:off x="6973292" y="347805"/>
              <a:ext cx="2482181" cy="2482181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43FAEE9F-FE86-465F-9BB6-11410B21B8AF}"/>
                </a:ext>
              </a:extLst>
            </p:cNvPr>
            <p:cNvSpPr txBox="1"/>
            <p:nvPr/>
          </p:nvSpPr>
          <p:spPr>
            <a:xfrm rot="20906369">
              <a:off x="7492675" y="1203488"/>
              <a:ext cx="1494437" cy="8233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キライ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4" name="星: 12 pt 33">
              <a:extLst>
                <a:ext uri="{FF2B5EF4-FFF2-40B4-BE49-F238E27FC236}">
                  <a16:creationId xmlns:a16="http://schemas.microsoft.com/office/drawing/2014/main" id="{BBA74433-6FB2-41E7-B813-455ADEE60BB2}"/>
                </a:ext>
              </a:extLst>
            </p:cNvPr>
            <p:cNvSpPr/>
            <p:nvPr/>
          </p:nvSpPr>
          <p:spPr>
            <a:xfrm>
              <a:off x="341622" y="256224"/>
              <a:ext cx="2224598" cy="2224596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F55AB0A-31A0-4C4F-BB4C-7FCBB61BA7BD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あっち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行け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5" name="星: 12 pt 34">
              <a:extLst>
                <a:ext uri="{FF2B5EF4-FFF2-40B4-BE49-F238E27FC236}">
                  <a16:creationId xmlns:a16="http://schemas.microsoft.com/office/drawing/2014/main" id="{4C79DC82-4559-4102-BC8A-05B9A28CD87A}"/>
                </a:ext>
              </a:extLst>
            </p:cNvPr>
            <p:cNvSpPr/>
            <p:nvPr/>
          </p:nvSpPr>
          <p:spPr>
            <a:xfrm>
              <a:off x="1105362" y="2920182"/>
              <a:ext cx="2122320" cy="2122320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03B63684-440A-4AF2-89A7-2BB2B44A1D40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一人で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やれば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85794128-A127-4DB3-968F-7021EB933B9A}"/>
                </a:ext>
              </a:extLst>
            </p:cNvPr>
            <p:cNvSpPr txBox="1"/>
            <p:nvPr/>
          </p:nvSpPr>
          <p:spPr>
            <a:xfrm rot="672539">
              <a:off x="7026919" y="376417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4407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155045A-1659-4F3C-9D89-66D20426B76E}"/>
              </a:ext>
            </a:extLst>
          </p:cNvPr>
          <p:cNvGrpSpPr/>
          <p:nvPr/>
        </p:nvGrpSpPr>
        <p:grpSpPr>
          <a:xfrm>
            <a:off x="3323948" y="921409"/>
            <a:ext cx="3258103" cy="4121093"/>
            <a:chOff x="1178134" y="1448779"/>
            <a:chExt cx="1676716" cy="2120836"/>
          </a:xfrm>
        </p:grpSpPr>
        <p:sp>
          <p:nvSpPr>
            <p:cNvPr id="43" name="フローチャート: 論理積ゲート 42">
              <a:extLst>
                <a:ext uri="{FF2B5EF4-FFF2-40B4-BE49-F238E27FC236}">
                  <a16:creationId xmlns:a16="http://schemas.microsoft.com/office/drawing/2014/main" id="{14AEE789-18DA-4755-9FC6-9B64A65F5372}"/>
                </a:ext>
              </a:extLst>
            </p:cNvPr>
            <p:cNvSpPr/>
            <p:nvPr/>
          </p:nvSpPr>
          <p:spPr bwMode="auto">
            <a:xfrm rot="16200000">
              <a:off x="1217586" y="1448779"/>
              <a:ext cx="1596801" cy="1596802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E5062B8-5FE6-462E-898C-CEDB19518C18}"/>
                </a:ext>
              </a:extLst>
            </p:cNvPr>
            <p:cNvGrpSpPr/>
            <p:nvPr/>
          </p:nvGrpSpPr>
          <p:grpSpPr>
            <a:xfrm>
              <a:off x="1541002" y="2933814"/>
              <a:ext cx="935739" cy="635801"/>
              <a:chOff x="5197946" y="5229200"/>
              <a:chExt cx="1427996" cy="970273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B1348933-7B20-4A3E-B1CF-D216C2F0A7A1}"/>
                  </a:ext>
                </a:extLst>
              </p:cNvPr>
              <p:cNvSpPr/>
              <p:nvPr/>
            </p:nvSpPr>
            <p:spPr bwMode="auto">
              <a:xfrm>
                <a:off x="5651687" y="5229200"/>
                <a:ext cx="520514" cy="353196"/>
              </a:xfrm>
              <a:prstGeom prst="trapezoid">
                <a:avLst>
                  <a:gd name="adj" fmla="val 16791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 137">
                <a:extLst>
                  <a:ext uri="{FF2B5EF4-FFF2-40B4-BE49-F238E27FC236}">
                    <a16:creationId xmlns:a16="http://schemas.microsoft.com/office/drawing/2014/main" id="{E34D4DFC-E545-44F8-8F8B-2EB2BA57E1F3}"/>
                  </a:ext>
                </a:extLst>
              </p:cNvPr>
              <p:cNvSpPr/>
              <p:nvPr/>
            </p:nvSpPr>
            <p:spPr bwMode="auto">
              <a:xfrm>
                <a:off x="5197946" y="5482815"/>
                <a:ext cx="1427996" cy="716658"/>
              </a:xfrm>
              <a:custGeom>
                <a:avLst/>
                <a:gdLst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3998 w 1427996"/>
                  <a:gd name="connsiteY3" fmla="*/ 85874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96" h="716658">
                    <a:moveTo>
                      <a:pt x="292167" y="0"/>
                    </a:moveTo>
                    <a:lnTo>
                      <a:pt x="474723" y="0"/>
                    </a:lnTo>
                    <a:lnTo>
                      <a:pt x="529969" y="44488"/>
                    </a:lnTo>
                    <a:cubicBezTo>
                      <a:pt x="577066" y="70059"/>
                      <a:pt x="642130" y="85874"/>
                      <a:pt x="713998" y="85874"/>
                    </a:cubicBezTo>
                    <a:cubicBezTo>
                      <a:pt x="785866" y="85874"/>
                      <a:pt x="850931" y="70059"/>
                      <a:pt x="898028" y="44488"/>
                    </a:cubicBezTo>
                    <a:lnTo>
                      <a:pt x="953273" y="0"/>
                    </a:lnTo>
                    <a:lnTo>
                      <a:pt x="1135829" y="0"/>
                    </a:lnTo>
                    <a:cubicBezTo>
                      <a:pt x="1297188" y="0"/>
                      <a:pt x="1427996" y="130808"/>
                      <a:pt x="1427996" y="292167"/>
                    </a:cubicBezTo>
                    <a:lnTo>
                      <a:pt x="1427996" y="716658"/>
                    </a:lnTo>
                    <a:lnTo>
                      <a:pt x="0" y="716658"/>
                    </a:lnTo>
                    <a:lnTo>
                      <a:pt x="0" y="292167"/>
                    </a:lnTo>
                    <a:cubicBezTo>
                      <a:pt x="0" y="130808"/>
                      <a:pt x="130808" y="0"/>
                      <a:pt x="292167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7EDF778-6F89-40BB-AA11-095855E9BD3D}"/>
                  </a:ext>
                </a:extLst>
              </p:cNvPr>
              <p:cNvGrpSpPr/>
              <p:nvPr/>
            </p:nvGrpSpPr>
            <p:grpSpPr>
              <a:xfrm>
                <a:off x="5550095" y="5438952"/>
                <a:ext cx="740918" cy="286888"/>
                <a:chOff x="5402566" y="5392847"/>
                <a:chExt cx="1026950" cy="397642"/>
              </a:xfrm>
              <a:solidFill>
                <a:srgbClr val="FF99CC"/>
              </a:solidFill>
            </p:grpSpPr>
            <p:sp>
              <p:nvSpPr>
                <p:cNvPr id="62" name="直角三角形 3">
                  <a:extLst>
                    <a:ext uri="{FF2B5EF4-FFF2-40B4-BE49-F238E27FC236}">
                      <a16:creationId xmlns:a16="http://schemas.microsoft.com/office/drawing/2014/main" id="{208A1ED4-9D11-415D-9947-C75B4D07698B}"/>
                    </a:ext>
                  </a:extLst>
                </p:cNvPr>
                <p:cNvSpPr/>
                <p:nvPr/>
              </p:nvSpPr>
              <p:spPr bwMode="auto">
                <a:xfrm rot="5400000">
                  <a:off x="5461060" y="5334353"/>
                  <a:ext cx="397642" cy="514630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  <a:gd name="connsiteX0" fmla="*/ 0 w 396811"/>
                    <a:gd name="connsiteY0" fmla="*/ 413775 h 501412"/>
                    <a:gd name="connsiteX1" fmla="*/ 177800 w 396811"/>
                    <a:gd name="connsiteY1" fmla="*/ 0 h 501412"/>
                    <a:gd name="connsiteX2" fmla="*/ 393455 w 396811"/>
                    <a:gd name="connsiteY2" fmla="*/ 449335 h 501412"/>
                    <a:gd name="connsiteX3" fmla="*/ 0 w 396811"/>
                    <a:gd name="connsiteY3" fmla="*/ 413775 h 501412"/>
                    <a:gd name="connsiteX0" fmla="*/ 0 w 397642"/>
                    <a:gd name="connsiteY0" fmla="*/ 413775 h 501412"/>
                    <a:gd name="connsiteX1" fmla="*/ 177800 w 397642"/>
                    <a:gd name="connsiteY1" fmla="*/ 0 h 501412"/>
                    <a:gd name="connsiteX2" fmla="*/ 393455 w 397642"/>
                    <a:gd name="connsiteY2" fmla="*/ 449335 h 501412"/>
                    <a:gd name="connsiteX3" fmla="*/ 0 w 397642"/>
                    <a:gd name="connsiteY3" fmla="*/ 413775 h 501412"/>
                    <a:gd name="connsiteX0" fmla="*/ 0 w 397642"/>
                    <a:gd name="connsiteY0" fmla="*/ 413775 h 514630"/>
                    <a:gd name="connsiteX1" fmla="*/ 177800 w 397642"/>
                    <a:gd name="connsiteY1" fmla="*/ 0 h 514630"/>
                    <a:gd name="connsiteX2" fmla="*/ 393455 w 397642"/>
                    <a:gd name="connsiteY2" fmla="*/ 449335 h 514630"/>
                    <a:gd name="connsiteX3" fmla="*/ 0 w 397642"/>
                    <a:gd name="connsiteY3" fmla="*/ 413775 h 51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642" h="514630">
                      <a:moveTo>
                        <a:pt x="0" y="413775"/>
                      </a:moveTo>
                      <a:lnTo>
                        <a:pt x="177800" y="0"/>
                      </a:lnTo>
                      <a:cubicBezTo>
                        <a:pt x="290328" y="114218"/>
                        <a:pt x="423007" y="318948"/>
                        <a:pt x="393455" y="449335"/>
                      </a:cubicBezTo>
                      <a:cubicBezTo>
                        <a:pt x="363903" y="579722"/>
                        <a:pt x="131152" y="486588"/>
                        <a:pt x="0" y="4137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直角三角形 3">
                  <a:extLst>
                    <a:ext uri="{FF2B5EF4-FFF2-40B4-BE49-F238E27FC236}">
                      <a16:creationId xmlns:a16="http://schemas.microsoft.com/office/drawing/2014/main" id="{8D7064E6-D349-4E49-8D67-DADBBDAE242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973380" y="5334353"/>
                  <a:ext cx="397642" cy="514630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  <a:gd name="connsiteX0" fmla="*/ 0 w 396811"/>
                    <a:gd name="connsiteY0" fmla="*/ 413775 h 501412"/>
                    <a:gd name="connsiteX1" fmla="*/ 177800 w 396811"/>
                    <a:gd name="connsiteY1" fmla="*/ 0 h 501412"/>
                    <a:gd name="connsiteX2" fmla="*/ 393455 w 396811"/>
                    <a:gd name="connsiteY2" fmla="*/ 449335 h 501412"/>
                    <a:gd name="connsiteX3" fmla="*/ 0 w 396811"/>
                    <a:gd name="connsiteY3" fmla="*/ 413775 h 501412"/>
                    <a:gd name="connsiteX0" fmla="*/ 0 w 397642"/>
                    <a:gd name="connsiteY0" fmla="*/ 413775 h 501412"/>
                    <a:gd name="connsiteX1" fmla="*/ 177800 w 397642"/>
                    <a:gd name="connsiteY1" fmla="*/ 0 h 501412"/>
                    <a:gd name="connsiteX2" fmla="*/ 393455 w 397642"/>
                    <a:gd name="connsiteY2" fmla="*/ 449335 h 501412"/>
                    <a:gd name="connsiteX3" fmla="*/ 0 w 397642"/>
                    <a:gd name="connsiteY3" fmla="*/ 413775 h 501412"/>
                    <a:gd name="connsiteX0" fmla="*/ 0 w 397642"/>
                    <a:gd name="connsiteY0" fmla="*/ 413775 h 514630"/>
                    <a:gd name="connsiteX1" fmla="*/ 177800 w 397642"/>
                    <a:gd name="connsiteY1" fmla="*/ 0 h 514630"/>
                    <a:gd name="connsiteX2" fmla="*/ 393455 w 397642"/>
                    <a:gd name="connsiteY2" fmla="*/ 449335 h 514630"/>
                    <a:gd name="connsiteX3" fmla="*/ 0 w 397642"/>
                    <a:gd name="connsiteY3" fmla="*/ 413775 h 51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642" h="514630">
                      <a:moveTo>
                        <a:pt x="0" y="413775"/>
                      </a:moveTo>
                      <a:lnTo>
                        <a:pt x="177800" y="0"/>
                      </a:lnTo>
                      <a:cubicBezTo>
                        <a:pt x="290328" y="114218"/>
                        <a:pt x="423007" y="318948"/>
                        <a:pt x="393455" y="449335"/>
                      </a:cubicBezTo>
                      <a:cubicBezTo>
                        <a:pt x="363903" y="579722"/>
                        <a:pt x="131152" y="486588"/>
                        <a:pt x="0" y="4137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0B8BB83-F84D-4A55-A201-2E6A3A5ACA13}"/>
                </a:ext>
              </a:extLst>
            </p:cNvPr>
            <p:cNvSpPr/>
            <p:nvPr/>
          </p:nvSpPr>
          <p:spPr bwMode="auto">
            <a:xfrm rot="20700000">
              <a:off x="1178134" y="2223904"/>
              <a:ext cx="354259" cy="448691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191633AD-6029-4346-89B4-0FCF132A52A2}"/>
                </a:ext>
              </a:extLst>
            </p:cNvPr>
            <p:cNvSpPr/>
            <p:nvPr/>
          </p:nvSpPr>
          <p:spPr bwMode="auto">
            <a:xfrm rot="20700000">
              <a:off x="1249626" y="2314452"/>
              <a:ext cx="211276" cy="267591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9DA7B6E3-A014-4FDC-806B-1F06A90C3C22}"/>
                </a:ext>
              </a:extLst>
            </p:cNvPr>
            <p:cNvSpPr/>
            <p:nvPr/>
          </p:nvSpPr>
          <p:spPr bwMode="auto">
            <a:xfrm rot="900000" flipH="1">
              <a:off x="2500591" y="2223903"/>
              <a:ext cx="354259" cy="448691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2A19827E-133C-4519-9392-A720E7DF4BBA}"/>
                </a:ext>
              </a:extLst>
            </p:cNvPr>
            <p:cNvSpPr/>
            <p:nvPr/>
          </p:nvSpPr>
          <p:spPr bwMode="auto">
            <a:xfrm rot="900000" flipH="1">
              <a:off x="2572082" y="2314451"/>
              <a:ext cx="211276" cy="267591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352B8CB8-6F55-430E-BBD9-2129C27F9E62}"/>
                </a:ext>
              </a:extLst>
            </p:cNvPr>
            <p:cNvSpPr/>
            <p:nvPr/>
          </p:nvSpPr>
          <p:spPr bwMode="auto">
            <a:xfrm>
              <a:off x="1328095" y="1654912"/>
              <a:ext cx="1361555" cy="1361554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124">
              <a:extLst>
                <a:ext uri="{FF2B5EF4-FFF2-40B4-BE49-F238E27FC236}">
                  <a16:creationId xmlns:a16="http://schemas.microsoft.com/office/drawing/2014/main" id="{89294BE3-2484-478F-A33A-8BA11D3A0650}"/>
                </a:ext>
              </a:extLst>
            </p:cNvPr>
            <p:cNvSpPr/>
            <p:nvPr/>
          </p:nvSpPr>
          <p:spPr bwMode="auto">
            <a:xfrm>
              <a:off x="1597412" y="2192834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125">
              <a:extLst>
                <a:ext uri="{FF2B5EF4-FFF2-40B4-BE49-F238E27FC236}">
                  <a16:creationId xmlns:a16="http://schemas.microsoft.com/office/drawing/2014/main" id="{D8189294-A2A1-45B7-9CC7-7ADB2434D3DF}"/>
                </a:ext>
              </a:extLst>
            </p:cNvPr>
            <p:cNvSpPr/>
            <p:nvPr/>
          </p:nvSpPr>
          <p:spPr bwMode="auto">
            <a:xfrm>
              <a:off x="2276967" y="2192834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43B5E196-3688-4CF0-9B1C-D584429DD12B}"/>
                </a:ext>
              </a:extLst>
            </p:cNvPr>
            <p:cNvSpPr/>
            <p:nvPr/>
          </p:nvSpPr>
          <p:spPr bwMode="auto">
            <a:xfrm rot="15300000">
              <a:off x="1643959" y="1949395"/>
              <a:ext cx="37776" cy="281316"/>
            </a:xfrm>
            <a:prstGeom prst="moon">
              <a:avLst>
                <a:gd name="adj" fmla="val 7127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1F06BC53-ABA5-4F5E-82D0-AD0668B734B8}"/>
                </a:ext>
              </a:extLst>
            </p:cNvPr>
            <p:cNvSpPr/>
            <p:nvPr/>
          </p:nvSpPr>
          <p:spPr bwMode="auto">
            <a:xfrm rot="17100000">
              <a:off x="2318727" y="1949395"/>
              <a:ext cx="37776" cy="281316"/>
            </a:xfrm>
            <a:prstGeom prst="moon">
              <a:avLst>
                <a:gd name="adj" fmla="val 7127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ひし形 16">
              <a:extLst>
                <a:ext uri="{FF2B5EF4-FFF2-40B4-BE49-F238E27FC236}">
                  <a16:creationId xmlns:a16="http://schemas.microsoft.com/office/drawing/2014/main" id="{843A2F68-1261-481D-A92B-65A096835126}"/>
                </a:ext>
              </a:extLst>
            </p:cNvPr>
            <p:cNvSpPr/>
            <p:nvPr/>
          </p:nvSpPr>
          <p:spPr bwMode="auto">
            <a:xfrm>
              <a:off x="1905281" y="2592217"/>
              <a:ext cx="184313" cy="65004"/>
            </a:xfrm>
            <a:custGeom>
              <a:avLst/>
              <a:gdLst>
                <a:gd name="connsiteX0" fmla="*/ 0 w 270030"/>
                <a:gd name="connsiteY0" fmla="*/ 45005 h 90010"/>
                <a:gd name="connsiteX1" fmla="*/ 135015 w 270030"/>
                <a:gd name="connsiteY1" fmla="*/ 0 h 90010"/>
                <a:gd name="connsiteX2" fmla="*/ 270030 w 270030"/>
                <a:gd name="connsiteY2" fmla="*/ 45005 h 90010"/>
                <a:gd name="connsiteX3" fmla="*/ 135015 w 270030"/>
                <a:gd name="connsiteY3" fmla="*/ 90010 h 90010"/>
                <a:gd name="connsiteX4" fmla="*/ 0 w 270030"/>
                <a:gd name="connsiteY4" fmla="*/ 45005 h 90010"/>
                <a:gd name="connsiteX0" fmla="*/ 0 w 270030"/>
                <a:gd name="connsiteY0" fmla="*/ 45005 h 90011"/>
                <a:gd name="connsiteX1" fmla="*/ 135015 w 270030"/>
                <a:gd name="connsiteY1" fmla="*/ 0 h 90011"/>
                <a:gd name="connsiteX2" fmla="*/ 270030 w 270030"/>
                <a:gd name="connsiteY2" fmla="*/ 45005 h 90011"/>
                <a:gd name="connsiteX3" fmla="*/ 135015 w 270030"/>
                <a:gd name="connsiteY3" fmla="*/ 90010 h 90011"/>
                <a:gd name="connsiteX4" fmla="*/ 0 w 270030"/>
                <a:gd name="connsiteY4" fmla="*/ 45005 h 90011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90014">
                  <a:moveTo>
                    <a:pt x="0" y="45005"/>
                  </a:moveTo>
                  <a:lnTo>
                    <a:pt x="135015" y="0"/>
                  </a:lnTo>
                  <a:lnTo>
                    <a:pt x="270030" y="45005"/>
                  </a:lnTo>
                  <a:cubicBezTo>
                    <a:pt x="228100" y="86163"/>
                    <a:pt x="220660" y="89772"/>
                    <a:pt x="135015" y="90010"/>
                  </a:cubicBezTo>
                  <a:cubicBezTo>
                    <a:pt x="49370" y="90248"/>
                    <a:pt x="45005" y="80350"/>
                    <a:pt x="0" y="45005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BAA65F7F-0AAB-47F2-987E-498226538207}"/>
                </a:ext>
              </a:extLst>
            </p:cNvPr>
            <p:cNvSpPr/>
            <p:nvPr/>
          </p:nvSpPr>
          <p:spPr bwMode="auto">
            <a:xfrm rot="5400000">
              <a:off x="1975444" y="2650251"/>
              <a:ext cx="65004" cy="38577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4AF8BFE-E915-4BD3-B2E4-CE3C878D1D8E}"/>
                </a:ext>
              </a:extLst>
            </p:cNvPr>
            <p:cNvSpPr/>
            <p:nvPr/>
          </p:nvSpPr>
          <p:spPr bwMode="auto">
            <a:xfrm rot="5400000">
              <a:off x="1696979" y="1253663"/>
              <a:ext cx="640561" cy="1275894"/>
            </a:xfrm>
            <a:custGeom>
              <a:avLst/>
              <a:gdLst>
                <a:gd name="connsiteX0" fmla="*/ 671 w 640561"/>
                <a:gd name="connsiteY0" fmla="*/ 444971 h 1275894"/>
                <a:gd name="connsiteX1" fmla="*/ 1244 w 640561"/>
                <a:gd name="connsiteY1" fmla="*/ 393298 h 1275894"/>
                <a:gd name="connsiteX2" fmla="*/ 128484 w 640561"/>
                <a:gd name="connsiteY2" fmla="*/ 128485 h 1275894"/>
                <a:gd name="connsiteX3" fmla="*/ 640560 w 640561"/>
                <a:gd name="connsiteY3" fmla="*/ 86114 h 1275894"/>
                <a:gd name="connsiteX4" fmla="*/ 441307 w 640561"/>
                <a:gd name="connsiteY4" fmla="*/ 141185 h 1275894"/>
                <a:gd name="connsiteX5" fmla="*/ 429065 w 640561"/>
                <a:gd name="connsiteY5" fmla="*/ 148408 h 1275894"/>
                <a:gd name="connsiteX6" fmla="*/ 444991 w 640561"/>
                <a:gd name="connsiteY6" fmla="*/ 150219 h 1275894"/>
                <a:gd name="connsiteX7" fmla="*/ 533425 w 640561"/>
                <a:gd name="connsiteY7" fmla="*/ 204614 h 1275894"/>
                <a:gd name="connsiteX8" fmla="*/ 305844 w 640561"/>
                <a:gd name="connsiteY8" fmla="*/ 290079 h 1275894"/>
                <a:gd name="connsiteX9" fmla="*/ 305327 w 640561"/>
                <a:gd name="connsiteY9" fmla="*/ 290516 h 1275894"/>
                <a:gd name="connsiteX10" fmla="*/ 350237 w 640561"/>
                <a:gd name="connsiteY10" fmla="*/ 295621 h 1275894"/>
                <a:gd name="connsiteX11" fmla="*/ 412882 w 640561"/>
                <a:gd name="connsiteY11" fmla="*/ 334154 h 1275894"/>
                <a:gd name="connsiteX12" fmla="*/ 205559 w 640561"/>
                <a:gd name="connsiteY12" fmla="*/ 433664 h 1275894"/>
                <a:gd name="connsiteX13" fmla="*/ 150400 w 640561"/>
                <a:gd name="connsiteY13" fmla="*/ 504736 h 1275894"/>
                <a:gd name="connsiteX14" fmla="*/ 121695 w 640561"/>
                <a:gd name="connsiteY14" fmla="*/ 571878 h 1275894"/>
                <a:gd name="connsiteX15" fmla="*/ 120801 w 640561"/>
                <a:gd name="connsiteY15" fmla="*/ 575217 h 1275894"/>
                <a:gd name="connsiteX16" fmla="*/ 115194 w 640561"/>
                <a:gd name="connsiteY16" fmla="*/ 640145 h 1275894"/>
                <a:gd name="connsiteX17" fmla="*/ 120801 w 640561"/>
                <a:gd name="connsiteY17" fmla="*/ 705073 h 1275894"/>
                <a:gd name="connsiteX18" fmla="*/ 120827 w 640561"/>
                <a:gd name="connsiteY18" fmla="*/ 705172 h 1275894"/>
                <a:gd name="connsiteX19" fmla="*/ 150401 w 640561"/>
                <a:gd name="connsiteY19" fmla="*/ 774347 h 1275894"/>
                <a:gd name="connsiteX20" fmla="*/ 205560 w 640561"/>
                <a:gd name="connsiteY20" fmla="*/ 845419 h 1275894"/>
                <a:gd name="connsiteX21" fmla="*/ 412884 w 640561"/>
                <a:gd name="connsiteY21" fmla="*/ 944929 h 1275894"/>
                <a:gd name="connsiteX22" fmla="*/ 350238 w 640561"/>
                <a:gd name="connsiteY22" fmla="*/ 983463 h 1275894"/>
                <a:gd name="connsiteX23" fmla="*/ 316025 w 640561"/>
                <a:gd name="connsiteY23" fmla="*/ 987352 h 1275894"/>
                <a:gd name="connsiteX24" fmla="*/ 377768 w 640561"/>
                <a:gd name="connsiteY24" fmla="*/ 1023788 h 1275894"/>
                <a:gd name="connsiteX25" fmla="*/ 533426 w 640561"/>
                <a:gd name="connsiteY25" fmla="*/ 1066809 h 1275894"/>
                <a:gd name="connsiteX26" fmla="*/ 444993 w 640561"/>
                <a:gd name="connsiteY26" fmla="*/ 1121204 h 1275894"/>
                <a:gd name="connsiteX27" fmla="*/ 422713 w 640561"/>
                <a:gd name="connsiteY27" fmla="*/ 1123737 h 1275894"/>
                <a:gd name="connsiteX28" fmla="*/ 441307 w 640561"/>
                <a:gd name="connsiteY28" fmla="*/ 1134710 h 1275894"/>
                <a:gd name="connsiteX29" fmla="*/ 640561 w 640561"/>
                <a:gd name="connsiteY29" fmla="*/ 1189780 h 1275894"/>
                <a:gd name="connsiteX30" fmla="*/ 128485 w 640561"/>
                <a:gd name="connsiteY30" fmla="*/ 1147409 h 1275894"/>
                <a:gd name="connsiteX31" fmla="*/ 1246 w 640561"/>
                <a:gd name="connsiteY31" fmla="*/ 882596 h 1275894"/>
                <a:gd name="connsiteX32" fmla="*/ 22186 w 640561"/>
                <a:gd name="connsiteY32" fmla="*/ 732906 h 1275894"/>
                <a:gd name="connsiteX33" fmla="*/ 40684 w 640561"/>
                <a:gd name="connsiteY33" fmla="*/ 695787 h 1275894"/>
                <a:gd name="connsiteX34" fmla="*/ 32403 w 640561"/>
                <a:gd name="connsiteY34" fmla="*/ 640145 h 1275894"/>
                <a:gd name="connsiteX35" fmla="*/ 41270 w 640561"/>
                <a:gd name="connsiteY35" fmla="*/ 580561 h 1275894"/>
                <a:gd name="connsiteX36" fmla="*/ 13952 w 640561"/>
                <a:gd name="connsiteY36" fmla="*/ 519421 h 1275894"/>
                <a:gd name="connsiteX37" fmla="*/ 671 w 640561"/>
                <a:gd name="connsiteY37" fmla="*/ 444971 h 127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0561" h="1275894">
                  <a:moveTo>
                    <a:pt x="671" y="444971"/>
                  </a:moveTo>
                  <a:cubicBezTo>
                    <a:pt x="-388" y="427946"/>
                    <a:pt x="-193" y="410674"/>
                    <a:pt x="1244" y="393298"/>
                  </a:cubicBezTo>
                  <a:cubicBezTo>
                    <a:pt x="8912" y="300630"/>
                    <a:pt x="51931" y="205038"/>
                    <a:pt x="128484" y="128485"/>
                  </a:cubicBezTo>
                  <a:cubicBezTo>
                    <a:pt x="281591" y="-24622"/>
                    <a:pt x="510854" y="-43592"/>
                    <a:pt x="640560" y="86114"/>
                  </a:cubicBezTo>
                  <a:cubicBezTo>
                    <a:pt x="572640" y="91669"/>
                    <a:pt x="504985" y="110621"/>
                    <a:pt x="441307" y="141185"/>
                  </a:cubicBezTo>
                  <a:lnTo>
                    <a:pt x="429065" y="148408"/>
                  </a:lnTo>
                  <a:lnTo>
                    <a:pt x="444991" y="150219"/>
                  </a:lnTo>
                  <a:cubicBezTo>
                    <a:pt x="477901" y="161210"/>
                    <a:pt x="508094" y="179283"/>
                    <a:pt x="533425" y="204614"/>
                  </a:cubicBezTo>
                  <a:cubicBezTo>
                    <a:pt x="453837" y="211124"/>
                    <a:pt x="374711" y="241180"/>
                    <a:pt x="305844" y="290079"/>
                  </a:cubicBezTo>
                  <a:lnTo>
                    <a:pt x="305327" y="290516"/>
                  </a:lnTo>
                  <a:lnTo>
                    <a:pt x="350237" y="295621"/>
                  </a:lnTo>
                  <a:cubicBezTo>
                    <a:pt x="373549" y="303406"/>
                    <a:pt x="394937" y="316209"/>
                    <a:pt x="412882" y="334154"/>
                  </a:cubicBezTo>
                  <a:cubicBezTo>
                    <a:pt x="337708" y="340304"/>
                    <a:pt x="263118" y="376105"/>
                    <a:pt x="205559" y="433664"/>
                  </a:cubicBezTo>
                  <a:cubicBezTo>
                    <a:pt x="183974" y="455249"/>
                    <a:pt x="165449" y="479229"/>
                    <a:pt x="150400" y="504736"/>
                  </a:cubicBezTo>
                  <a:lnTo>
                    <a:pt x="121695" y="571878"/>
                  </a:lnTo>
                  <a:lnTo>
                    <a:pt x="120801" y="575217"/>
                  </a:lnTo>
                  <a:cubicBezTo>
                    <a:pt x="117111" y="596276"/>
                    <a:pt x="115194" y="618050"/>
                    <a:pt x="115194" y="640145"/>
                  </a:cubicBezTo>
                  <a:cubicBezTo>
                    <a:pt x="115194" y="662241"/>
                    <a:pt x="117111" y="684014"/>
                    <a:pt x="120801" y="705073"/>
                  </a:cubicBezTo>
                  <a:lnTo>
                    <a:pt x="120827" y="705172"/>
                  </a:lnTo>
                  <a:lnTo>
                    <a:pt x="150401" y="774347"/>
                  </a:lnTo>
                  <a:cubicBezTo>
                    <a:pt x="165450" y="799855"/>
                    <a:pt x="183975" y="823834"/>
                    <a:pt x="205560" y="845419"/>
                  </a:cubicBezTo>
                  <a:cubicBezTo>
                    <a:pt x="263119" y="902979"/>
                    <a:pt x="337709" y="938779"/>
                    <a:pt x="412884" y="944929"/>
                  </a:cubicBezTo>
                  <a:cubicBezTo>
                    <a:pt x="394939" y="962874"/>
                    <a:pt x="373550" y="975677"/>
                    <a:pt x="350238" y="983463"/>
                  </a:cubicBezTo>
                  <a:lnTo>
                    <a:pt x="316025" y="987352"/>
                  </a:lnTo>
                  <a:lnTo>
                    <a:pt x="377768" y="1023788"/>
                  </a:lnTo>
                  <a:cubicBezTo>
                    <a:pt x="427513" y="1047664"/>
                    <a:pt x="480367" y="1062469"/>
                    <a:pt x="533426" y="1066809"/>
                  </a:cubicBezTo>
                  <a:cubicBezTo>
                    <a:pt x="508094" y="1092140"/>
                    <a:pt x="477902" y="1110213"/>
                    <a:pt x="444993" y="1121204"/>
                  </a:cubicBezTo>
                  <a:lnTo>
                    <a:pt x="422713" y="1123737"/>
                  </a:lnTo>
                  <a:lnTo>
                    <a:pt x="441307" y="1134710"/>
                  </a:lnTo>
                  <a:cubicBezTo>
                    <a:pt x="504985" y="1165273"/>
                    <a:pt x="572641" y="1184225"/>
                    <a:pt x="640561" y="1189780"/>
                  </a:cubicBezTo>
                  <a:cubicBezTo>
                    <a:pt x="510856" y="1319486"/>
                    <a:pt x="281592" y="1300515"/>
                    <a:pt x="128485" y="1147409"/>
                  </a:cubicBezTo>
                  <a:cubicBezTo>
                    <a:pt x="51933" y="1070856"/>
                    <a:pt x="8913" y="975264"/>
                    <a:pt x="1246" y="882596"/>
                  </a:cubicBezTo>
                  <a:cubicBezTo>
                    <a:pt x="-3068" y="830471"/>
                    <a:pt x="3805" y="779271"/>
                    <a:pt x="22186" y="732906"/>
                  </a:cubicBezTo>
                  <a:lnTo>
                    <a:pt x="40684" y="695787"/>
                  </a:lnTo>
                  <a:lnTo>
                    <a:pt x="32403" y="640145"/>
                  </a:lnTo>
                  <a:lnTo>
                    <a:pt x="41270" y="580561"/>
                  </a:lnTo>
                  <a:lnTo>
                    <a:pt x="13952" y="519421"/>
                  </a:lnTo>
                  <a:cubicBezTo>
                    <a:pt x="6675" y="495487"/>
                    <a:pt x="2261" y="470507"/>
                    <a:pt x="671" y="44497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楕円 2">
              <a:extLst>
                <a:ext uri="{FF2B5EF4-FFF2-40B4-BE49-F238E27FC236}">
                  <a16:creationId xmlns:a16="http://schemas.microsoft.com/office/drawing/2014/main" id="{9EAB15BA-14B7-4630-804D-DF6BD8202A73}"/>
                </a:ext>
              </a:extLst>
            </p:cNvPr>
            <p:cNvSpPr/>
            <p:nvPr/>
          </p:nvSpPr>
          <p:spPr bwMode="auto">
            <a:xfrm>
              <a:off x="1609725" y="2490916"/>
              <a:ext cx="98808" cy="142654"/>
            </a:xfrm>
            <a:custGeom>
              <a:avLst/>
              <a:gdLst>
                <a:gd name="connsiteX0" fmla="*/ 0 w 1270701"/>
                <a:gd name="connsiteY0" fmla="*/ 635351 h 1270701"/>
                <a:gd name="connsiteX1" fmla="*/ 635351 w 1270701"/>
                <a:gd name="connsiteY1" fmla="*/ 0 h 1270701"/>
                <a:gd name="connsiteX2" fmla="*/ 1270702 w 1270701"/>
                <a:gd name="connsiteY2" fmla="*/ 635351 h 1270701"/>
                <a:gd name="connsiteX3" fmla="*/ 635351 w 1270701"/>
                <a:gd name="connsiteY3" fmla="*/ 1270702 h 1270701"/>
                <a:gd name="connsiteX4" fmla="*/ 0 w 1270701"/>
                <a:gd name="connsiteY4" fmla="*/ 635351 h 1270701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702" h="1834582">
                  <a:moveTo>
                    <a:pt x="0" y="1199231"/>
                  </a:moveTo>
                  <a:cubicBezTo>
                    <a:pt x="0" y="848336"/>
                    <a:pt x="406376" y="228600"/>
                    <a:pt x="642971" y="0"/>
                  </a:cubicBezTo>
                  <a:cubicBezTo>
                    <a:pt x="879566" y="236220"/>
                    <a:pt x="1270702" y="848336"/>
                    <a:pt x="1270702" y="1199231"/>
                  </a:cubicBezTo>
                  <a:cubicBezTo>
                    <a:pt x="1270702" y="1550126"/>
                    <a:pt x="986246" y="1834582"/>
                    <a:pt x="635351" y="1834582"/>
                  </a:cubicBezTo>
                  <a:cubicBezTo>
                    <a:pt x="284456" y="1834582"/>
                    <a:pt x="0" y="1550126"/>
                    <a:pt x="0" y="1199231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2">
              <a:extLst>
                <a:ext uri="{FF2B5EF4-FFF2-40B4-BE49-F238E27FC236}">
                  <a16:creationId xmlns:a16="http://schemas.microsoft.com/office/drawing/2014/main" id="{B7F2E807-9F16-4E2B-8F74-7D41D3289747}"/>
                </a:ext>
              </a:extLst>
            </p:cNvPr>
            <p:cNvSpPr/>
            <p:nvPr/>
          </p:nvSpPr>
          <p:spPr bwMode="auto">
            <a:xfrm>
              <a:off x="2300288" y="2490916"/>
              <a:ext cx="98808" cy="142654"/>
            </a:xfrm>
            <a:custGeom>
              <a:avLst/>
              <a:gdLst>
                <a:gd name="connsiteX0" fmla="*/ 0 w 1270701"/>
                <a:gd name="connsiteY0" fmla="*/ 635351 h 1270701"/>
                <a:gd name="connsiteX1" fmla="*/ 635351 w 1270701"/>
                <a:gd name="connsiteY1" fmla="*/ 0 h 1270701"/>
                <a:gd name="connsiteX2" fmla="*/ 1270702 w 1270701"/>
                <a:gd name="connsiteY2" fmla="*/ 635351 h 1270701"/>
                <a:gd name="connsiteX3" fmla="*/ 635351 w 1270701"/>
                <a:gd name="connsiteY3" fmla="*/ 1270702 h 1270701"/>
                <a:gd name="connsiteX4" fmla="*/ 0 w 1270701"/>
                <a:gd name="connsiteY4" fmla="*/ 635351 h 1270701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635351 h 1270702"/>
                <a:gd name="connsiteX1" fmla="*/ 635351 w 1270702"/>
                <a:gd name="connsiteY1" fmla="*/ 0 h 1270702"/>
                <a:gd name="connsiteX2" fmla="*/ 1270702 w 1270702"/>
                <a:gd name="connsiteY2" fmla="*/ 635351 h 1270702"/>
                <a:gd name="connsiteX3" fmla="*/ 635351 w 1270702"/>
                <a:gd name="connsiteY3" fmla="*/ 1270702 h 1270702"/>
                <a:gd name="connsiteX4" fmla="*/ 0 w 1270702"/>
                <a:gd name="connsiteY4" fmla="*/ 635351 h 127070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  <a:gd name="connsiteX0" fmla="*/ 0 w 1270702"/>
                <a:gd name="connsiteY0" fmla="*/ 1199231 h 1834582"/>
                <a:gd name="connsiteX1" fmla="*/ 642971 w 1270702"/>
                <a:gd name="connsiteY1" fmla="*/ 0 h 1834582"/>
                <a:gd name="connsiteX2" fmla="*/ 1270702 w 1270702"/>
                <a:gd name="connsiteY2" fmla="*/ 1199231 h 1834582"/>
                <a:gd name="connsiteX3" fmla="*/ 635351 w 1270702"/>
                <a:gd name="connsiteY3" fmla="*/ 1834582 h 1834582"/>
                <a:gd name="connsiteX4" fmla="*/ 0 w 1270702"/>
                <a:gd name="connsiteY4" fmla="*/ 1199231 h 183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702" h="1834582">
                  <a:moveTo>
                    <a:pt x="0" y="1199231"/>
                  </a:moveTo>
                  <a:cubicBezTo>
                    <a:pt x="0" y="848336"/>
                    <a:pt x="406376" y="228600"/>
                    <a:pt x="642971" y="0"/>
                  </a:cubicBezTo>
                  <a:cubicBezTo>
                    <a:pt x="879566" y="236220"/>
                    <a:pt x="1270702" y="848336"/>
                    <a:pt x="1270702" y="1199231"/>
                  </a:cubicBezTo>
                  <a:cubicBezTo>
                    <a:pt x="1270702" y="1550126"/>
                    <a:pt x="986246" y="1834582"/>
                    <a:pt x="635351" y="1834582"/>
                  </a:cubicBezTo>
                  <a:cubicBezTo>
                    <a:pt x="284456" y="1834582"/>
                    <a:pt x="0" y="1550126"/>
                    <a:pt x="0" y="1199231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8DC062-5FB0-4EEE-9954-954E0A580E3B}"/>
              </a:ext>
            </a:extLst>
          </p:cNvPr>
          <p:cNvSpPr txBox="1"/>
          <p:nvPr/>
        </p:nvSpPr>
        <p:spPr>
          <a:xfrm>
            <a:off x="452500" y="5324341"/>
            <a:ext cx="9089706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チクチク言葉は</a:t>
            </a:r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7" name="星: 12 pt 36">
            <a:extLst>
              <a:ext uri="{FF2B5EF4-FFF2-40B4-BE49-F238E27FC236}">
                <a16:creationId xmlns:a16="http://schemas.microsoft.com/office/drawing/2014/main" id="{95725D09-7D3E-49DF-8F28-3DA1E09ADD52}"/>
              </a:ext>
            </a:extLst>
          </p:cNvPr>
          <p:cNvSpPr/>
          <p:nvPr/>
        </p:nvSpPr>
        <p:spPr>
          <a:xfrm>
            <a:off x="6768895" y="3230127"/>
            <a:ext cx="1777227" cy="1777227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星: 12 pt 35">
            <a:extLst>
              <a:ext uri="{FF2B5EF4-FFF2-40B4-BE49-F238E27FC236}">
                <a16:creationId xmlns:a16="http://schemas.microsoft.com/office/drawing/2014/main" id="{80DAA6C4-E602-412C-8776-4E68629F10CF}"/>
              </a:ext>
            </a:extLst>
          </p:cNvPr>
          <p:cNvSpPr/>
          <p:nvPr/>
        </p:nvSpPr>
        <p:spPr>
          <a:xfrm>
            <a:off x="6973292" y="347805"/>
            <a:ext cx="2482181" cy="2482181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3FAEE9F-FE86-465F-9BB6-11410B21B8AF}"/>
              </a:ext>
            </a:extLst>
          </p:cNvPr>
          <p:cNvSpPr txBox="1"/>
          <p:nvPr/>
        </p:nvSpPr>
        <p:spPr>
          <a:xfrm rot="20906369">
            <a:off x="7492675" y="1203488"/>
            <a:ext cx="1494437" cy="8233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キライ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4" name="星: 12 pt 33">
            <a:extLst>
              <a:ext uri="{FF2B5EF4-FFF2-40B4-BE49-F238E27FC236}">
                <a16:creationId xmlns:a16="http://schemas.microsoft.com/office/drawing/2014/main" id="{BBA74433-6FB2-41E7-B813-455ADEE60BB2}"/>
              </a:ext>
            </a:extLst>
          </p:cNvPr>
          <p:cNvSpPr/>
          <p:nvPr/>
        </p:nvSpPr>
        <p:spPr>
          <a:xfrm>
            <a:off x="341622" y="256224"/>
            <a:ext cx="2224598" cy="2224596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F55AB0A-31A0-4C4F-BB4C-7FCBB61BA7BD}"/>
              </a:ext>
            </a:extLst>
          </p:cNvPr>
          <p:cNvSpPr txBox="1"/>
          <p:nvPr/>
        </p:nvSpPr>
        <p:spPr>
          <a:xfrm rot="496560">
            <a:off x="825377" y="825571"/>
            <a:ext cx="1315903" cy="111017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あっち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行け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5" name="星: 12 pt 34">
            <a:extLst>
              <a:ext uri="{FF2B5EF4-FFF2-40B4-BE49-F238E27FC236}">
                <a16:creationId xmlns:a16="http://schemas.microsoft.com/office/drawing/2014/main" id="{4C79DC82-4559-4102-BC8A-05B9A28CD87A}"/>
              </a:ext>
            </a:extLst>
          </p:cNvPr>
          <p:cNvSpPr/>
          <p:nvPr/>
        </p:nvSpPr>
        <p:spPr>
          <a:xfrm>
            <a:off x="1105362" y="2920182"/>
            <a:ext cx="2122320" cy="2122320"/>
          </a:xfrm>
          <a:prstGeom prst="star12">
            <a:avLst>
              <a:gd name="adj" fmla="val 41583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3B63684-440A-4AF2-89A7-2BB2B44A1D40}"/>
              </a:ext>
            </a:extLst>
          </p:cNvPr>
          <p:cNvSpPr txBox="1"/>
          <p:nvPr/>
        </p:nvSpPr>
        <p:spPr>
          <a:xfrm rot="21014150">
            <a:off x="1429854" y="3586741"/>
            <a:ext cx="1455000" cy="8016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一人で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やれば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5794128-A127-4DB3-968F-7021EB933B9A}"/>
              </a:ext>
            </a:extLst>
          </p:cNvPr>
          <p:cNvSpPr txBox="1"/>
          <p:nvPr/>
        </p:nvSpPr>
        <p:spPr>
          <a:xfrm rot="672539">
            <a:off x="7026919" y="3764179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ウザい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5702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8DC062-5FB0-4EEE-9954-954E0A580E3B}"/>
              </a:ext>
            </a:extLst>
          </p:cNvPr>
          <p:cNvSpPr txBox="1"/>
          <p:nvPr/>
        </p:nvSpPr>
        <p:spPr>
          <a:xfrm>
            <a:off x="452500" y="5324341"/>
            <a:ext cx="9089706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チクチク言葉は</a:t>
            </a:r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25B6AD3-9FA8-4A2B-9546-64B7D4AC1867}"/>
              </a:ext>
            </a:extLst>
          </p:cNvPr>
          <p:cNvGrpSpPr/>
          <p:nvPr/>
        </p:nvGrpSpPr>
        <p:grpSpPr>
          <a:xfrm>
            <a:off x="341622" y="256224"/>
            <a:ext cx="9113851" cy="4797782"/>
            <a:chOff x="341622" y="256224"/>
            <a:chExt cx="9113851" cy="4797782"/>
          </a:xfrm>
        </p:grpSpPr>
        <p:sp>
          <p:nvSpPr>
            <p:cNvPr id="37" name="星: 12 pt 36">
              <a:extLst>
                <a:ext uri="{FF2B5EF4-FFF2-40B4-BE49-F238E27FC236}">
                  <a16:creationId xmlns:a16="http://schemas.microsoft.com/office/drawing/2014/main" id="{95725D09-7D3E-49DF-8F28-3DA1E09ADD52}"/>
                </a:ext>
              </a:extLst>
            </p:cNvPr>
            <p:cNvSpPr/>
            <p:nvPr/>
          </p:nvSpPr>
          <p:spPr>
            <a:xfrm>
              <a:off x="6768895" y="3230127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星: 12 pt 35">
              <a:extLst>
                <a:ext uri="{FF2B5EF4-FFF2-40B4-BE49-F238E27FC236}">
                  <a16:creationId xmlns:a16="http://schemas.microsoft.com/office/drawing/2014/main" id="{80DAA6C4-E602-412C-8776-4E68629F10CF}"/>
                </a:ext>
              </a:extLst>
            </p:cNvPr>
            <p:cNvSpPr/>
            <p:nvPr/>
          </p:nvSpPr>
          <p:spPr>
            <a:xfrm>
              <a:off x="6973292" y="347805"/>
              <a:ext cx="2482181" cy="2482181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43FAEE9F-FE86-465F-9BB6-11410B21B8AF}"/>
                </a:ext>
              </a:extLst>
            </p:cNvPr>
            <p:cNvSpPr txBox="1"/>
            <p:nvPr/>
          </p:nvSpPr>
          <p:spPr>
            <a:xfrm rot="20906369">
              <a:off x="7492675" y="1203488"/>
              <a:ext cx="1494437" cy="8233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邪魔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4" name="星: 12 pt 33">
              <a:extLst>
                <a:ext uri="{FF2B5EF4-FFF2-40B4-BE49-F238E27FC236}">
                  <a16:creationId xmlns:a16="http://schemas.microsoft.com/office/drawing/2014/main" id="{BBA74433-6FB2-41E7-B813-455ADEE60BB2}"/>
                </a:ext>
              </a:extLst>
            </p:cNvPr>
            <p:cNvSpPr/>
            <p:nvPr/>
          </p:nvSpPr>
          <p:spPr>
            <a:xfrm>
              <a:off x="341622" y="256224"/>
              <a:ext cx="2224598" cy="2224596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F55AB0A-31A0-4C4F-BB4C-7FCBB61BA7BD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また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残業？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5" name="星: 12 pt 34">
              <a:extLst>
                <a:ext uri="{FF2B5EF4-FFF2-40B4-BE49-F238E27FC236}">
                  <a16:creationId xmlns:a16="http://schemas.microsoft.com/office/drawing/2014/main" id="{4C79DC82-4559-4102-BC8A-05B9A28CD87A}"/>
                </a:ext>
              </a:extLst>
            </p:cNvPr>
            <p:cNvSpPr/>
            <p:nvPr/>
          </p:nvSpPr>
          <p:spPr>
            <a:xfrm>
              <a:off x="1105362" y="2920182"/>
              <a:ext cx="2122320" cy="2122320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03B63684-440A-4AF2-89A7-2BB2B44A1D40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仕事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遅いな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85794128-A127-4DB3-968F-7021EB933B9A}"/>
                </a:ext>
              </a:extLst>
            </p:cNvPr>
            <p:cNvSpPr txBox="1"/>
            <p:nvPr/>
          </p:nvSpPr>
          <p:spPr>
            <a:xfrm rot="672539">
              <a:off x="7026919" y="376417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FA2B8243-FE89-4E1D-8014-6E41FBF6F7ED}"/>
                </a:ext>
              </a:extLst>
            </p:cNvPr>
            <p:cNvGrpSpPr/>
            <p:nvPr/>
          </p:nvGrpSpPr>
          <p:grpSpPr>
            <a:xfrm>
              <a:off x="3417645" y="668440"/>
              <a:ext cx="2890467" cy="4385566"/>
              <a:chOff x="3684895" y="2033845"/>
              <a:chExt cx="2091897" cy="3173934"/>
            </a:xfrm>
          </p:grpSpPr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E739BF36-2241-40DC-A543-5F25600C2409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5D81818-22BF-4D01-9EFD-2AFA0D96E9ED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29AAA89F-C5CE-4E8A-8EA8-28EE28BD3918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F69D00FC-4DF4-4B53-ACEE-F08B7AE2AF6D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A1B4EB89-364E-447E-9A57-CDA431E7F978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DB57DCF1-AF5E-4469-A099-FB5C7C177C16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300" cy="1035149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1A794C3B-B015-43B9-90FC-378E37225914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73FEADD-ACA9-4954-B86D-D99420532B66}"/>
                  </a:ext>
                </a:extLst>
              </p:cNvPr>
              <p:cNvSpPr/>
              <p:nvPr/>
            </p:nvSpPr>
            <p:spPr bwMode="auto">
              <a:xfrm>
                <a:off x="4185113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751520E-4935-4F2E-8560-F24D37154EAB}"/>
                  </a:ext>
                </a:extLst>
              </p:cNvPr>
              <p:cNvSpPr/>
              <p:nvPr/>
            </p:nvSpPr>
            <p:spPr bwMode="auto">
              <a:xfrm flipH="1">
                <a:off x="5167811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2">
                <a:extLst>
                  <a:ext uri="{FF2B5EF4-FFF2-40B4-BE49-F238E27FC236}">
                    <a16:creationId xmlns:a16="http://schemas.microsoft.com/office/drawing/2014/main" id="{C1B956CE-892B-4B0E-899F-A6E936DEAECD}"/>
                  </a:ext>
                </a:extLst>
              </p:cNvPr>
              <p:cNvSpPr/>
              <p:nvPr/>
            </p:nvSpPr>
            <p:spPr bwMode="auto">
              <a:xfrm>
                <a:off x="5167811" y="3258166"/>
                <a:ext cx="194140" cy="280290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9A0BEFDC-CD18-4635-910F-B120A5BFF539}"/>
                  </a:ext>
                </a:extLst>
              </p:cNvPr>
              <p:cNvSpPr/>
              <p:nvPr/>
            </p:nvSpPr>
            <p:spPr bwMode="auto">
              <a:xfrm rot="14400000">
                <a:off x="4231253" y="2525830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75AAC873-0709-4205-901D-B0A0A9959847}"/>
                  </a:ext>
                </a:extLst>
              </p:cNvPr>
              <p:cNvSpPr/>
              <p:nvPr/>
            </p:nvSpPr>
            <p:spPr bwMode="auto">
              <a:xfrm rot="7200000" flipH="1">
                <a:off x="5184662" y="252582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CF90DFDC-B4CD-4B70-8824-8BCC26BCFB26}"/>
                  </a:ext>
                </a:extLst>
              </p:cNvPr>
              <p:cNvSpPr/>
              <p:nvPr/>
            </p:nvSpPr>
            <p:spPr bwMode="auto">
              <a:xfrm rot="5400000">
                <a:off x="4689249" y="3440785"/>
                <a:ext cx="130952" cy="554966"/>
              </a:xfrm>
              <a:prstGeom prst="moon">
                <a:avLst>
                  <a:gd name="adj" fmla="val 3946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4550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D649BD7D-32D5-4609-A6A8-01D7F46B18B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29CF5D-B1AA-42D5-B687-90E838000F32}"/>
              </a:ext>
            </a:extLst>
          </p:cNvPr>
          <p:cNvSpPr txBox="1"/>
          <p:nvPr/>
        </p:nvSpPr>
        <p:spPr>
          <a:xfrm>
            <a:off x="703222" y="728700"/>
            <a:ext cx="8588262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チクチク言葉は</a:t>
            </a:r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4EDEC08-2440-4AEC-89FC-7568F2288917}"/>
              </a:ext>
            </a:extLst>
          </p:cNvPr>
          <p:cNvGrpSpPr/>
          <p:nvPr/>
        </p:nvGrpSpPr>
        <p:grpSpPr>
          <a:xfrm>
            <a:off x="865453" y="2271940"/>
            <a:ext cx="8263800" cy="4358448"/>
            <a:chOff x="341622" y="256224"/>
            <a:chExt cx="9113851" cy="480677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01AAAC9-BA33-4451-B3BA-834C726F2959}"/>
                </a:ext>
              </a:extLst>
            </p:cNvPr>
            <p:cNvGrpSpPr/>
            <p:nvPr/>
          </p:nvGrpSpPr>
          <p:grpSpPr>
            <a:xfrm>
              <a:off x="3268851" y="863715"/>
              <a:ext cx="3368298" cy="4199288"/>
              <a:chOff x="3962804" y="1465452"/>
              <a:chExt cx="1676715" cy="209037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402B2C1-1EC0-4001-9872-A8B0697E361E}"/>
                  </a:ext>
                </a:extLst>
              </p:cNvPr>
              <p:cNvGrpSpPr/>
              <p:nvPr/>
            </p:nvGrpSpPr>
            <p:grpSpPr>
              <a:xfrm>
                <a:off x="3962804" y="1465452"/>
                <a:ext cx="1676715" cy="2090376"/>
                <a:chOff x="7353885" y="3458737"/>
                <a:chExt cx="2029291" cy="2529936"/>
              </a:xfrm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3444911C-A5CE-42D4-AC87-F76EEC1EA4BC}"/>
                    </a:ext>
                  </a:extLst>
                </p:cNvPr>
                <p:cNvSpPr/>
                <p:nvPr/>
              </p:nvSpPr>
              <p:spPr bwMode="auto">
                <a:xfrm>
                  <a:off x="7413470" y="3458737"/>
                  <a:ext cx="1901218" cy="183716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169770E5-6FAC-459B-B69F-AB921FFB3AFB}"/>
                    </a:ext>
                  </a:extLst>
                </p:cNvPr>
                <p:cNvGrpSpPr/>
                <p:nvPr/>
              </p:nvGrpSpPr>
              <p:grpSpPr>
                <a:xfrm>
                  <a:off x="7791664" y="5219177"/>
                  <a:ext cx="1135289" cy="769496"/>
                  <a:chOff x="7643555" y="5229200"/>
                  <a:chExt cx="1431508" cy="970273"/>
                </a:xfrm>
              </p:grpSpPr>
              <p:sp>
                <p:nvSpPr>
                  <p:cNvPr id="35" name="台形 34">
                    <a:extLst>
                      <a:ext uri="{FF2B5EF4-FFF2-40B4-BE49-F238E27FC236}">
                        <a16:creationId xmlns:a16="http://schemas.microsoft.com/office/drawing/2014/main" id="{017E9696-8424-413B-AB46-75664048FD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9051" y="5229200"/>
                    <a:ext cx="520514" cy="353196"/>
                  </a:xfrm>
                  <a:prstGeom prst="trapezoid">
                    <a:avLst>
                      <a:gd name="adj" fmla="val 16791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 163">
                    <a:extLst>
                      <a:ext uri="{FF2B5EF4-FFF2-40B4-BE49-F238E27FC236}">
                        <a16:creationId xmlns:a16="http://schemas.microsoft.com/office/drawing/2014/main" id="{7DC97161-7C55-44EF-8C83-84A6AC4900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43555" y="5482815"/>
                    <a:ext cx="1431508" cy="716658"/>
                  </a:xfrm>
                  <a:custGeom>
                    <a:avLst/>
                    <a:gdLst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3998 w 1427996"/>
                      <a:gd name="connsiteY3" fmla="*/ 85874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  <a:gd name="connsiteX0" fmla="*/ 292167 w 1427996"/>
                      <a:gd name="connsiteY0" fmla="*/ 0 h 716658"/>
                      <a:gd name="connsiteX1" fmla="*/ 474723 w 1427996"/>
                      <a:gd name="connsiteY1" fmla="*/ 0 h 716658"/>
                      <a:gd name="connsiteX2" fmla="*/ 529969 w 1427996"/>
                      <a:gd name="connsiteY2" fmla="*/ 44488 h 716658"/>
                      <a:gd name="connsiteX3" fmla="*/ 715903 w 1427996"/>
                      <a:gd name="connsiteY3" fmla="*/ 72539 h 716658"/>
                      <a:gd name="connsiteX4" fmla="*/ 898028 w 1427996"/>
                      <a:gd name="connsiteY4" fmla="*/ 44488 h 716658"/>
                      <a:gd name="connsiteX5" fmla="*/ 953273 w 1427996"/>
                      <a:gd name="connsiteY5" fmla="*/ 0 h 716658"/>
                      <a:gd name="connsiteX6" fmla="*/ 1135829 w 1427996"/>
                      <a:gd name="connsiteY6" fmla="*/ 0 h 716658"/>
                      <a:gd name="connsiteX7" fmla="*/ 1427996 w 1427996"/>
                      <a:gd name="connsiteY7" fmla="*/ 292167 h 716658"/>
                      <a:gd name="connsiteX8" fmla="*/ 1427996 w 1427996"/>
                      <a:gd name="connsiteY8" fmla="*/ 716658 h 716658"/>
                      <a:gd name="connsiteX9" fmla="*/ 0 w 1427996"/>
                      <a:gd name="connsiteY9" fmla="*/ 716658 h 716658"/>
                      <a:gd name="connsiteX10" fmla="*/ 0 w 1427996"/>
                      <a:gd name="connsiteY10" fmla="*/ 292167 h 716658"/>
                      <a:gd name="connsiteX11" fmla="*/ 292167 w 1427996"/>
                      <a:gd name="connsiteY11" fmla="*/ 0 h 716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27996" h="716658">
                        <a:moveTo>
                          <a:pt x="292167" y="0"/>
                        </a:moveTo>
                        <a:lnTo>
                          <a:pt x="474723" y="0"/>
                        </a:lnTo>
                        <a:lnTo>
                          <a:pt x="529969" y="44488"/>
                        </a:lnTo>
                        <a:cubicBezTo>
                          <a:pt x="577066" y="70059"/>
                          <a:pt x="644035" y="72539"/>
                          <a:pt x="715903" y="72539"/>
                        </a:cubicBezTo>
                        <a:cubicBezTo>
                          <a:pt x="787771" y="72539"/>
                          <a:pt x="850931" y="70059"/>
                          <a:pt x="898028" y="44488"/>
                        </a:cubicBezTo>
                        <a:lnTo>
                          <a:pt x="953273" y="0"/>
                        </a:lnTo>
                        <a:lnTo>
                          <a:pt x="1135829" y="0"/>
                        </a:lnTo>
                        <a:cubicBezTo>
                          <a:pt x="1297188" y="0"/>
                          <a:pt x="1427996" y="130808"/>
                          <a:pt x="1427996" y="292167"/>
                        </a:cubicBezTo>
                        <a:lnTo>
                          <a:pt x="1427996" y="716658"/>
                        </a:lnTo>
                        <a:lnTo>
                          <a:pt x="0" y="716658"/>
                        </a:lnTo>
                        <a:lnTo>
                          <a:pt x="0" y="292167"/>
                        </a:lnTo>
                        <a:cubicBezTo>
                          <a:pt x="0" y="130808"/>
                          <a:pt x="130808" y="0"/>
                          <a:pt x="292167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151B3E06-2977-4424-A195-E228BA245C86}"/>
                      </a:ext>
                    </a:extLst>
                  </p:cNvPr>
                  <p:cNvGrpSpPr/>
                  <p:nvPr/>
                </p:nvGrpSpPr>
                <p:grpSpPr>
                  <a:xfrm>
                    <a:off x="7955617" y="5418726"/>
                    <a:ext cx="807384" cy="307114"/>
                    <a:chOff x="7923330" y="5393148"/>
                    <a:chExt cx="898671" cy="393455"/>
                  </a:xfrm>
                  <a:solidFill>
                    <a:schemeClr val="accent5">
                      <a:lumMod val="75000"/>
                    </a:schemeClr>
                  </a:solidFill>
                </p:grpSpPr>
                <p:sp>
                  <p:nvSpPr>
                    <p:cNvPr id="38" name="直角三角形 3">
                      <a:extLst>
                        <a:ext uri="{FF2B5EF4-FFF2-40B4-BE49-F238E27FC236}">
                          <a16:creationId xmlns:a16="http://schemas.microsoft.com/office/drawing/2014/main" id="{1BE4470B-8971-4685-9666-A0D7C4D39D1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951270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直角三角形 3">
                      <a:extLst>
                        <a:ext uri="{FF2B5EF4-FFF2-40B4-BE49-F238E27FC236}">
                          <a16:creationId xmlns:a16="http://schemas.microsoft.com/office/drawing/2014/main" id="{F3FF3F8D-CEA9-4757-A148-1479D2292994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8400606" y="5365208"/>
                      <a:ext cx="393455" cy="449335"/>
                    </a:xfrm>
                    <a:custGeom>
                      <a:avLst/>
                      <a:gdLst>
                        <a:gd name="connsiteX0" fmla="*/ 0 w 495055"/>
                        <a:gd name="connsiteY0" fmla="*/ 495055 h 495055"/>
                        <a:gd name="connsiteX1" fmla="*/ 0 w 495055"/>
                        <a:gd name="connsiteY1" fmla="*/ 0 h 495055"/>
                        <a:gd name="connsiteX2" fmla="*/ 495055 w 495055"/>
                        <a:gd name="connsiteY2" fmla="*/ 495055 h 495055"/>
                        <a:gd name="connsiteX3" fmla="*/ 0 w 495055"/>
                        <a:gd name="connsiteY3" fmla="*/ 495055 h 495055"/>
                        <a:gd name="connsiteX0" fmla="*/ 0 w 495055"/>
                        <a:gd name="connsiteY0" fmla="*/ 449335 h 449335"/>
                        <a:gd name="connsiteX1" fmla="*/ 162560 w 495055"/>
                        <a:gd name="connsiteY1" fmla="*/ 0 h 449335"/>
                        <a:gd name="connsiteX2" fmla="*/ 495055 w 495055"/>
                        <a:gd name="connsiteY2" fmla="*/ 449335 h 449335"/>
                        <a:gd name="connsiteX3" fmla="*/ 0 w 495055"/>
                        <a:gd name="connsiteY3" fmla="*/ 449335 h 449335"/>
                        <a:gd name="connsiteX0" fmla="*/ 0 w 403615"/>
                        <a:gd name="connsiteY0" fmla="*/ 449335 h 525535"/>
                        <a:gd name="connsiteX1" fmla="*/ 162560 w 403615"/>
                        <a:gd name="connsiteY1" fmla="*/ 0 h 525535"/>
                        <a:gd name="connsiteX2" fmla="*/ 403615 w 403615"/>
                        <a:gd name="connsiteY2" fmla="*/ 525535 h 525535"/>
                        <a:gd name="connsiteX3" fmla="*/ 0 w 403615"/>
                        <a:gd name="connsiteY3" fmla="*/ 449335 h 525535"/>
                        <a:gd name="connsiteX0" fmla="*/ 0 w 403615"/>
                        <a:gd name="connsiteY0" fmla="*/ 413775 h 489975"/>
                        <a:gd name="connsiteX1" fmla="*/ 177800 w 403615"/>
                        <a:gd name="connsiteY1" fmla="*/ 0 h 489975"/>
                        <a:gd name="connsiteX2" fmla="*/ 403615 w 403615"/>
                        <a:gd name="connsiteY2" fmla="*/ 489975 h 489975"/>
                        <a:gd name="connsiteX3" fmla="*/ 0 w 403615"/>
                        <a:gd name="connsiteY3" fmla="*/ 413775 h 489975"/>
                        <a:gd name="connsiteX0" fmla="*/ 0 w 393455"/>
                        <a:gd name="connsiteY0" fmla="*/ 413775 h 449335"/>
                        <a:gd name="connsiteX1" fmla="*/ 177800 w 393455"/>
                        <a:gd name="connsiteY1" fmla="*/ 0 h 449335"/>
                        <a:gd name="connsiteX2" fmla="*/ 393455 w 393455"/>
                        <a:gd name="connsiteY2" fmla="*/ 449335 h 449335"/>
                        <a:gd name="connsiteX3" fmla="*/ 0 w 393455"/>
                        <a:gd name="connsiteY3" fmla="*/ 413775 h 449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3455" h="449335">
                          <a:moveTo>
                            <a:pt x="0" y="413775"/>
                          </a:moveTo>
                          <a:lnTo>
                            <a:pt x="177800" y="0"/>
                          </a:lnTo>
                          <a:lnTo>
                            <a:pt x="393455" y="449335"/>
                          </a:lnTo>
                          <a:lnTo>
                            <a:pt x="0" y="41377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2BF95488-747B-4470-A3CB-1BEFEC9A719A}"/>
                    </a:ext>
                  </a:extLst>
                </p:cNvPr>
                <p:cNvSpPr/>
                <p:nvPr/>
              </p:nvSpPr>
              <p:spPr bwMode="auto">
                <a:xfrm rot="20700000">
                  <a:off x="7353885" y="4359989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1D681C3-8A45-45D5-9903-73F4588F6A54}"/>
                    </a:ext>
                  </a:extLst>
                </p:cNvPr>
                <p:cNvSpPr/>
                <p:nvPr/>
              </p:nvSpPr>
              <p:spPr bwMode="auto">
                <a:xfrm rot="20700000">
                  <a:off x="7440410" y="4469578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D7A514CF-114E-4DE1-BC15-4139D6B0194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54424" y="4359988"/>
                  <a:ext cx="428752" cy="543041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A1077F11-CD7A-4E67-8F29-B819D5EB4B3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9040948" y="4469577"/>
                  <a:ext cx="255702" cy="323860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C72AF62-A908-4DD4-8C39-3C3728AD65C1}"/>
                    </a:ext>
                  </a:extLst>
                </p:cNvPr>
                <p:cNvSpPr/>
                <p:nvPr/>
              </p:nvSpPr>
              <p:spPr bwMode="auto">
                <a:xfrm>
                  <a:off x="7535379" y="3671351"/>
                  <a:ext cx="1647859" cy="1647859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角丸四角形 156">
                  <a:extLst>
                    <a:ext uri="{FF2B5EF4-FFF2-40B4-BE49-F238E27FC236}">
                      <a16:creationId xmlns:a16="http://schemas.microsoft.com/office/drawing/2014/main" id="{03A7CAE7-331C-42DD-9496-529C759CD8EE}"/>
                    </a:ext>
                  </a:extLst>
                </p:cNvPr>
                <p:cNvSpPr/>
                <p:nvPr/>
              </p:nvSpPr>
              <p:spPr bwMode="auto">
                <a:xfrm>
                  <a:off x="786379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角丸四角形 157">
                  <a:extLst>
                    <a:ext uri="{FF2B5EF4-FFF2-40B4-BE49-F238E27FC236}">
                      <a16:creationId xmlns:a16="http://schemas.microsoft.com/office/drawing/2014/main" id="{D4E84EA5-29AC-4ED3-9219-809A37A7044E}"/>
                    </a:ext>
                  </a:extLst>
                </p:cNvPr>
                <p:cNvSpPr/>
                <p:nvPr/>
              </p:nvSpPr>
              <p:spPr bwMode="auto">
                <a:xfrm>
                  <a:off x="8686243" y="4322386"/>
                  <a:ext cx="158391" cy="324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4FF63FD9-079E-424B-8F71-D589D032FFA7}"/>
                    </a:ext>
                  </a:extLst>
                </p:cNvPr>
                <p:cNvSpPr/>
                <p:nvPr/>
              </p:nvSpPr>
              <p:spPr bwMode="auto">
                <a:xfrm rot="15300000">
                  <a:off x="7910724" y="4027758"/>
                  <a:ext cx="64527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4D4F86C0-386B-428A-A174-2E61A604B92F}"/>
                    </a:ext>
                  </a:extLst>
                </p:cNvPr>
                <p:cNvSpPr/>
                <p:nvPr/>
              </p:nvSpPr>
              <p:spPr bwMode="auto">
                <a:xfrm rot="17100000">
                  <a:off x="8727380" y="4027759"/>
                  <a:ext cx="64530" cy="340471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ひし形 16">
                  <a:extLst>
                    <a:ext uri="{FF2B5EF4-FFF2-40B4-BE49-F238E27FC236}">
                      <a16:creationId xmlns:a16="http://schemas.microsoft.com/office/drawing/2014/main" id="{422CEBAE-DA28-44C3-A778-0C8AE29459CF}"/>
                    </a:ext>
                  </a:extLst>
                </p:cNvPr>
                <p:cNvSpPr/>
                <p:nvPr/>
              </p:nvSpPr>
              <p:spPr bwMode="auto">
                <a:xfrm>
                  <a:off x="8242750" y="4805751"/>
                  <a:ext cx="223070" cy="78673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E2639575-1A64-409B-83FF-501A986F5680}"/>
                    </a:ext>
                  </a:extLst>
                </p:cNvPr>
                <p:cNvSpPr/>
                <p:nvPr/>
              </p:nvSpPr>
              <p:spPr bwMode="auto">
                <a:xfrm rot="5400000">
                  <a:off x="8327667" y="4867228"/>
                  <a:ext cx="78673" cy="47838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39E7B3F-1CD6-4160-BD47-DD9D99D6F07C}"/>
                  </a:ext>
                </a:extLst>
              </p:cNvPr>
              <p:cNvSpPr/>
              <p:nvPr/>
            </p:nvSpPr>
            <p:spPr bwMode="auto">
              <a:xfrm>
                <a:off x="4167189" y="1529951"/>
                <a:ext cx="1267950" cy="460532"/>
              </a:xfrm>
              <a:custGeom>
                <a:avLst/>
                <a:gdLst>
                  <a:gd name="connsiteX0" fmla="*/ 633975 w 1267950"/>
                  <a:gd name="connsiteY0" fmla="*/ 0 h 460532"/>
                  <a:gd name="connsiteX1" fmla="*/ 1252198 w 1267950"/>
                  <a:gd name="connsiteY1" fmla="*/ 409786 h 460532"/>
                  <a:gd name="connsiteX2" fmla="*/ 1267950 w 1267950"/>
                  <a:gd name="connsiteY2" fmla="*/ 460532 h 460532"/>
                  <a:gd name="connsiteX3" fmla="*/ 1244415 w 1267950"/>
                  <a:gd name="connsiteY3" fmla="*/ 448600 h 460532"/>
                  <a:gd name="connsiteX4" fmla="*/ 1148618 w 1267950"/>
                  <a:gd name="connsiteY4" fmla="*/ 414762 h 460532"/>
                  <a:gd name="connsiteX5" fmla="*/ 1121682 w 1267950"/>
                  <a:gd name="connsiteY5" fmla="*/ 314200 h 460532"/>
                  <a:gd name="connsiteX6" fmla="*/ 1077171 w 1267950"/>
                  <a:gd name="connsiteY6" fmla="*/ 392875 h 460532"/>
                  <a:gd name="connsiteX7" fmla="*/ 958646 w 1267950"/>
                  <a:gd name="connsiteY7" fmla="*/ 364176 h 460532"/>
                  <a:gd name="connsiteX8" fmla="*/ 936915 w 1267950"/>
                  <a:gd name="connsiteY8" fmla="*/ 361099 h 460532"/>
                  <a:gd name="connsiteX9" fmla="*/ 906283 w 1267950"/>
                  <a:gd name="connsiteY9" fmla="*/ 246738 h 460532"/>
                  <a:gd name="connsiteX10" fmla="*/ 848654 w 1267950"/>
                  <a:gd name="connsiteY10" fmla="*/ 348598 h 460532"/>
                  <a:gd name="connsiteX11" fmla="*/ 800247 w 1267950"/>
                  <a:gd name="connsiteY11" fmla="*/ 341742 h 460532"/>
                  <a:gd name="connsiteX12" fmla="*/ 688614 w 1267950"/>
                  <a:gd name="connsiteY12" fmla="*/ 336552 h 460532"/>
                  <a:gd name="connsiteX13" fmla="*/ 638357 w 1267950"/>
                  <a:gd name="connsiteY13" fmla="*/ 213692 h 460532"/>
                  <a:gd name="connsiteX14" fmla="*/ 588270 w 1267950"/>
                  <a:gd name="connsiteY14" fmla="*/ 336137 h 460532"/>
                  <a:gd name="connsiteX15" fmla="*/ 467703 w 1267950"/>
                  <a:gd name="connsiteY15" fmla="*/ 341742 h 460532"/>
                  <a:gd name="connsiteX16" fmla="*/ 432304 w 1267950"/>
                  <a:gd name="connsiteY16" fmla="*/ 346756 h 460532"/>
                  <a:gd name="connsiteX17" fmla="*/ 375717 w 1267950"/>
                  <a:gd name="connsiteY17" fmla="*/ 246738 h 460532"/>
                  <a:gd name="connsiteX18" fmla="*/ 345639 w 1267950"/>
                  <a:gd name="connsiteY18" fmla="*/ 359030 h 460532"/>
                  <a:gd name="connsiteX19" fmla="*/ 309304 w 1267950"/>
                  <a:gd name="connsiteY19" fmla="*/ 364176 h 460532"/>
                  <a:gd name="connsiteX20" fmla="*/ 188680 w 1267950"/>
                  <a:gd name="connsiteY20" fmla="*/ 393383 h 460532"/>
                  <a:gd name="connsiteX21" fmla="*/ 146576 w 1267950"/>
                  <a:gd name="connsiteY21" fmla="*/ 318963 h 460532"/>
                  <a:gd name="connsiteX22" fmla="*/ 121081 w 1267950"/>
                  <a:gd name="connsiteY22" fmla="*/ 414144 h 460532"/>
                  <a:gd name="connsiteX23" fmla="*/ 23534 w 1267950"/>
                  <a:gd name="connsiteY23" fmla="*/ 448600 h 460532"/>
                  <a:gd name="connsiteX24" fmla="*/ 0 w 1267950"/>
                  <a:gd name="connsiteY24" fmla="*/ 460532 h 460532"/>
                  <a:gd name="connsiteX25" fmla="*/ 15753 w 1267950"/>
                  <a:gd name="connsiteY25" fmla="*/ 409786 h 460532"/>
                  <a:gd name="connsiteX26" fmla="*/ 633975 w 1267950"/>
                  <a:gd name="connsiteY26" fmla="*/ 0 h 46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67950" h="460532">
                    <a:moveTo>
                      <a:pt x="633975" y="0"/>
                    </a:moveTo>
                    <a:cubicBezTo>
                      <a:pt x="911891" y="0"/>
                      <a:pt x="1150342" y="168972"/>
                      <a:pt x="1252198" y="409786"/>
                    </a:cubicBezTo>
                    <a:lnTo>
                      <a:pt x="1267950" y="460532"/>
                    </a:lnTo>
                    <a:lnTo>
                      <a:pt x="1244415" y="448600"/>
                    </a:lnTo>
                    <a:lnTo>
                      <a:pt x="1148618" y="414762"/>
                    </a:lnTo>
                    <a:lnTo>
                      <a:pt x="1121682" y="314200"/>
                    </a:lnTo>
                    <a:lnTo>
                      <a:pt x="1077171" y="392875"/>
                    </a:lnTo>
                    <a:lnTo>
                      <a:pt x="958646" y="364176"/>
                    </a:lnTo>
                    <a:lnTo>
                      <a:pt x="936915" y="361099"/>
                    </a:lnTo>
                    <a:lnTo>
                      <a:pt x="906283" y="246738"/>
                    </a:lnTo>
                    <a:lnTo>
                      <a:pt x="848654" y="348598"/>
                    </a:lnTo>
                    <a:lnTo>
                      <a:pt x="800247" y="341742"/>
                    </a:lnTo>
                    <a:lnTo>
                      <a:pt x="688614" y="336552"/>
                    </a:lnTo>
                    <a:lnTo>
                      <a:pt x="638357" y="213692"/>
                    </a:lnTo>
                    <a:lnTo>
                      <a:pt x="588270" y="336137"/>
                    </a:lnTo>
                    <a:lnTo>
                      <a:pt x="467703" y="341742"/>
                    </a:lnTo>
                    <a:lnTo>
                      <a:pt x="432304" y="346756"/>
                    </a:lnTo>
                    <a:lnTo>
                      <a:pt x="375717" y="246738"/>
                    </a:lnTo>
                    <a:lnTo>
                      <a:pt x="345639" y="359030"/>
                    </a:lnTo>
                    <a:lnTo>
                      <a:pt x="309304" y="364176"/>
                    </a:lnTo>
                    <a:lnTo>
                      <a:pt x="188680" y="393383"/>
                    </a:lnTo>
                    <a:lnTo>
                      <a:pt x="146576" y="318963"/>
                    </a:lnTo>
                    <a:lnTo>
                      <a:pt x="121081" y="414144"/>
                    </a:lnTo>
                    <a:lnTo>
                      <a:pt x="23534" y="448600"/>
                    </a:lnTo>
                    <a:lnTo>
                      <a:pt x="0" y="460532"/>
                    </a:lnTo>
                    <a:lnTo>
                      <a:pt x="15753" y="409786"/>
                    </a:lnTo>
                    <a:cubicBezTo>
                      <a:pt x="117608" y="168972"/>
                      <a:pt x="356059" y="0"/>
                      <a:pt x="6339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2">
                <a:extLst>
                  <a:ext uri="{FF2B5EF4-FFF2-40B4-BE49-F238E27FC236}">
                    <a16:creationId xmlns:a16="http://schemas.microsoft.com/office/drawing/2014/main" id="{C93668DD-2CA3-4BE3-BEA3-761CE28523FC}"/>
                  </a:ext>
                </a:extLst>
              </p:cNvPr>
              <p:cNvSpPr/>
              <p:nvPr/>
            </p:nvSpPr>
            <p:spPr bwMode="auto">
              <a:xfrm>
                <a:off x="50768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">
                <a:extLst>
                  <a:ext uri="{FF2B5EF4-FFF2-40B4-BE49-F238E27FC236}">
                    <a16:creationId xmlns:a16="http://schemas.microsoft.com/office/drawing/2014/main" id="{776D26A6-B9B5-402A-9279-5CC06D416F09}"/>
                  </a:ext>
                </a:extLst>
              </p:cNvPr>
              <p:cNvSpPr/>
              <p:nvPr/>
            </p:nvSpPr>
            <p:spPr bwMode="auto">
              <a:xfrm>
                <a:off x="4391025" y="2490916"/>
                <a:ext cx="98808" cy="142654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星: 12 pt 9">
              <a:extLst>
                <a:ext uri="{FF2B5EF4-FFF2-40B4-BE49-F238E27FC236}">
                  <a16:creationId xmlns:a16="http://schemas.microsoft.com/office/drawing/2014/main" id="{286A971F-E008-4D8D-9872-B843D842869C}"/>
                </a:ext>
              </a:extLst>
            </p:cNvPr>
            <p:cNvSpPr/>
            <p:nvPr/>
          </p:nvSpPr>
          <p:spPr>
            <a:xfrm>
              <a:off x="6768895" y="3230127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F19D9D7A-C99C-40A5-8191-36A966EA0DCC}"/>
                </a:ext>
              </a:extLst>
            </p:cNvPr>
            <p:cNvSpPr/>
            <p:nvPr/>
          </p:nvSpPr>
          <p:spPr>
            <a:xfrm>
              <a:off x="6973292" y="347805"/>
              <a:ext cx="2482181" cy="2482181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90C3D20-86A4-4987-8432-8873260970FA}"/>
                </a:ext>
              </a:extLst>
            </p:cNvPr>
            <p:cNvSpPr txBox="1"/>
            <p:nvPr/>
          </p:nvSpPr>
          <p:spPr>
            <a:xfrm rot="20906369">
              <a:off x="7492675" y="1203488"/>
              <a:ext cx="1494437" cy="8233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キライ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3" name="星: 12 pt 12">
              <a:extLst>
                <a:ext uri="{FF2B5EF4-FFF2-40B4-BE49-F238E27FC236}">
                  <a16:creationId xmlns:a16="http://schemas.microsoft.com/office/drawing/2014/main" id="{9FFF5CC5-B2CC-4E1E-BFE3-3DBC12CAD1E9}"/>
                </a:ext>
              </a:extLst>
            </p:cNvPr>
            <p:cNvSpPr/>
            <p:nvPr/>
          </p:nvSpPr>
          <p:spPr>
            <a:xfrm>
              <a:off x="341622" y="256224"/>
              <a:ext cx="2224598" cy="2224596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4B4AF642-4F01-4500-8BFD-FDCE8E057D85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あっち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行け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5" name="星: 12 pt 14">
              <a:extLst>
                <a:ext uri="{FF2B5EF4-FFF2-40B4-BE49-F238E27FC236}">
                  <a16:creationId xmlns:a16="http://schemas.microsoft.com/office/drawing/2014/main" id="{F3794FFD-C15D-4498-B782-33BE1AF5810F}"/>
                </a:ext>
              </a:extLst>
            </p:cNvPr>
            <p:cNvSpPr/>
            <p:nvPr/>
          </p:nvSpPr>
          <p:spPr>
            <a:xfrm>
              <a:off x="1105362" y="2920182"/>
              <a:ext cx="2122320" cy="2122320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44B2928-E8B4-47F9-AFBC-ED8FD08F00D3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一人で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やれば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AD05062-A3FB-4092-98DA-137789108E0C}"/>
                </a:ext>
              </a:extLst>
            </p:cNvPr>
            <p:cNvSpPr txBox="1"/>
            <p:nvPr/>
          </p:nvSpPr>
          <p:spPr>
            <a:xfrm rot="672539">
              <a:off x="7026919" y="376417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D649BD7D-32D5-4609-A6A8-01D7F46B18B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29CF5D-B1AA-42D5-B687-90E838000F32}"/>
              </a:ext>
            </a:extLst>
          </p:cNvPr>
          <p:cNvSpPr txBox="1"/>
          <p:nvPr/>
        </p:nvSpPr>
        <p:spPr>
          <a:xfrm>
            <a:off x="703222" y="728700"/>
            <a:ext cx="8588262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チクチク言葉は</a:t>
            </a:r>
            <a:r>
              <a:rPr lang="ja-JP" altLang="en-US" sz="13300" dirty="0">
                <a:ln w="38100">
                  <a:noFill/>
                </a:ln>
                <a:effectLst/>
              </a:rPr>
              <a:t>やめよう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D1691C6-006E-4F7D-AE9F-95629BD9E080}"/>
              </a:ext>
            </a:extLst>
          </p:cNvPr>
          <p:cNvGrpSpPr/>
          <p:nvPr/>
        </p:nvGrpSpPr>
        <p:grpSpPr>
          <a:xfrm>
            <a:off x="708073" y="2169976"/>
            <a:ext cx="8520402" cy="4485374"/>
            <a:chOff x="341622" y="256224"/>
            <a:chExt cx="9113851" cy="4797782"/>
          </a:xfrm>
        </p:grpSpPr>
        <p:sp>
          <p:nvSpPr>
            <p:cNvPr id="41" name="星: 12 pt 40">
              <a:extLst>
                <a:ext uri="{FF2B5EF4-FFF2-40B4-BE49-F238E27FC236}">
                  <a16:creationId xmlns:a16="http://schemas.microsoft.com/office/drawing/2014/main" id="{19D00F4D-8FD8-4E44-8DF2-7524E60E4E67}"/>
                </a:ext>
              </a:extLst>
            </p:cNvPr>
            <p:cNvSpPr/>
            <p:nvPr/>
          </p:nvSpPr>
          <p:spPr>
            <a:xfrm>
              <a:off x="6768895" y="3230127"/>
              <a:ext cx="1777227" cy="1777227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星: 12 pt 41">
              <a:extLst>
                <a:ext uri="{FF2B5EF4-FFF2-40B4-BE49-F238E27FC236}">
                  <a16:creationId xmlns:a16="http://schemas.microsoft.com/office/drawing/2014/main" id="{C576BA45-DBE5-48A2-A271-048866F9B2FB}"/>
                </a:ext>
              </a:extLst>
            </p:cNvPr>
            <p:cNvSpPr/>
            <p:nvPr/>
          </p:nvSpPr>
          <p:spPr>
            <a:xfrm>
              <a:off x="6973292" y="347805"/>
              <a:ext cx="2482181" cy="2482181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511A3045-41D0-4CD3-81B0-D8C5603DFB94}"/>
                </a:ext>
              </a:extLst>
            </p:cNvPr>
            <p:cNvSpPr txBox="1"/>
            <p:nvPr/>
          </p:nvSpPr>
          <p:spPr>
            <a:xfrm rot="20906369">
              <a:off x="7492675" y="1203488"/>
              <a:ext cx="1494437" cy="8233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邪魔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4" name="星: 12 pt 43">
              <a:extLst>
                <a:ext uri="{FF2B5EF4-FFF2-40B4-BE49-F238E27FC236}">
                  <a16:creationId xmlns:a16="http://schemas.microsoft.com/office/drawing/2014/main" id="{BE63E540-084D-4457-A717-A6B57B4BCDD3}"/>
                </a:ext>
              </a:extLst>
            </p:cNvPr>
            <p:cNvSpPr/>
            <p:nvPr/>
          </p:nvSpPr>
          <p:spPr>
            <a:xfrm>
              <a:off x="341622" y="256224"/>
              <a:ext cx="2224598" cy="2224596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AB20C8A9-3E2E-4B78-8A54-971C8A8D8832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また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残業？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6" name="星: 12 pt 45">
              <a:extLst>
                <a:ext uri="{FF2B5EF4-FFF2-40B4-BE49-F238E27FC236}">
                  <a16:creationId xmlns:a16="http://schemas.microsoft.com/office/drawing/2014/main" id="{658371F5-AB63-4FD2-9AE7-980CA20BD00C}"/>
                </a:ext>
              </a:extLst>
            </p:cNvPr>
            <p:cNvSpPr/>
            <p:nvPr/>
          </p:nvSpPr>
          <p:spPr>
            <a:xfrm>
              <a:off x="1105362" y="2920182"/>
              <a:ext cx="2122320" cy="2122320"/>
            </a:xfrm>
            <a:prstGeom prst="star12">
              <a:avLst>
                <a:gd name="adj" fmla="val 41583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48799245-B346-4593-813E-E61FF8D965E8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仕事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遅いな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9C162DA8-AB7A-499F-A925-71489A98C358}"/>
                </a:ext>
              </a:extLst>
            </p:cNvPr>
            <p:cNvSpPr txBox="1"/>
            <p:nvPr/>
          </p:nvSpPr>
          <p:spPr>
            <a:xfrm rot="672539">
              <a:off x="7026919" y="376417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ウザい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B60DF50-EFA3-4742-909D-583A9D9AED24}"/>
                </a:ext>
              </a:extLst>
            </p:cNvPr>
            <p:cNvGrpSpPr/>
            <p:nvPr/>
          </p:nvGrpSpPr>
          <p:grpSpPr>
            <a:xfrm>
              <a:off x="3417645" y="668440"/>
              <a:ext cx="2890467" cy="4385566"/>
              <a:chOff x="3684895" y="2033845"/>
              <a:chExt cx="2091897" cy="3173934"/>
            </a:xfrm>
          </p:grpSpPr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9DA2232C-1C49-4C91-A57C-C2F9F7076474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E3129B85-4FCA-484B-9111-0CE9E635573A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430F657-11E7-42C2-9AB4-30015498FA1C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59091D9-1A18-4DD6-BB49-A1C31F22ABD6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D92FEAE4-3787-47CE-B121-12BCF74EE5C0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219710F4-2CAE-42B9-A8E9-C722BE3EBACC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300" cy="1035149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89A4E696-F2FD-461F-98C1-D4D9BEC05D6B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E66ACAC-FE1B-4200-A52E-10129C7CF2E0}"/>
                  </a:ext>
                </a:extLst>
              </p:cNvPr>
              <p:cNvSpPr/>
              <p:nvPr/>
            </p:nvSpPr>
            <p:spPr bwMode="auto">
              <a:xfrm>
                <a:off x="4185113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C5C0172-9A3C-4B98-82CC-976B680DF5C2}"/>
                  </a:ext>
                </a:extLst>
              </p:cNvPr>
              <p:cNvSpPr/>
              <p:nvPr/>
            </p:nvSpPr>
            <p:spPr bwMode="auto">
              <a:xfrm flipH="1">
                <a:off x="5167811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2">
                <a:extLst>
                  <a:ext uri="{FF2B5EF4-FFF2-40B4-BE49-F238E27FC236}">
                    <a16:creationId xmlns:a16="http://schemas.microsoft.com/office/drawing/2014/main" id="{55791CD1-2476-404E-AC44-5275A0253709}"/>
                  </a:ext>
                </a:extLst>
              </p:cNvPr>
              <p:cNvSpPr/>
              <p:nvPr/>
            </p:nvSpPr>
            <p:spPr bwMode="auto">
              <a:xfrm>
                <a:off x="5167811" y="3258166"/>
                <a:ext cx="194140" cy="280290"/>
              </a:xfrm>
              <a:custGeom>
                <a:avLst/>
                <a:gdLst>
                  <a:gd name="connsiteX0" fmla="*/ 0 w 1270701"/>
                  <a:gd name="connsiteY0" fmla="*/ 635351 h 1270701"/>
                  <a:gd name="connsiteX1" fmla="*/ 635351 w 1270701"/>
                  <a:gd name="connsiteY1" fmla="*/ 0 h 1270701"/>
                  <a:gd name="connsiteX2" fmla="*/ 1270702 w 1270701"/>
                  <a:gd name="connsiteY2" fmla="*/ 635351 h 1270701"/>
                  <a:gd name="connsiteX3" fmla="*/ 635351 w 1270701"/>
                  <a:gd name="connsiteY3" fmla="*/ 1270702 h 1270701"/>
                  <a:gd name="connsiteX4" fmla="*/ 0 w 1270701"/>
                  <a:gd name="connsiteY4" fmla="*/ 635351 h 1270701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635351 h 1270702"/>
                  <a:gd name="connsiteX1" fmla="*/ 635351 w 1270702"/>
                  <a:gd name="connsiteY1" fmla="*/ 0 h 1270702"/>
                  <a:gd name="connsiteX2" fmla="*/ 1270702 w 1270702"/>
                  <a:gd name="connsiteY2" fmla="*/ 635351 h 1270702"/>
                  <a:gd name="connsiteX3" fmla="*/ 635351 w 1270702"/>
                  <a:gd name="connsiteY3" fmla="*/ 1270702 h 1270702"/>
                  <a:gd name="connsiteX4" fmla="*/ 0 w 1270702"/>
                  <a:gd name="connsiteY4" fmla="*/ 635351 h 127070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  <a:gd name="connsiteX0" fmla="*/ 0 w 1270702"/>
                  <a:gd name="connsiteY0" fmla="*/ 1199231 h 1834582"/>
                  <a:gd name="connsiteX1" fmla="*/ 642971 w 1270702"/>
                  <a:gd name="connsiteY1" fmla="*/ 0 h 1834582"/>
                  <a:gd name="connsiteX2" fmla="*/ 1270702 w 1270702"/>
                  <a:gd name="connsiteY2" fmla="*/ 1199231 h 1834582"/>
                  <a:gd name="connsiteX3" fmla="*/ 635351 w 1270702"/>
                  <a:gd name="connsiteY3" fmla="*/ 1834582 h 1834582"/>
                  <a:gd name="connsiteX4" fmla="*/ 0 w 1270702"/>
                  <a:gd name="connsiteY4" fmla="*/ 1199231 h 183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702" h="1834582">
                    <a:moveTo>
                      <a:pt x="0" y="1199231"/>
                    </a:moveTo>
                    <a:cubicBezTo>
                      <a:pt x="0" y="848336"/>
                      <a:pt x="406376" y="228600"/>
                      <a:pt x="642971" y="0"/>
                    </a:cubicBezTo>
                    <a:cubicBezTo>
                      <a:pt x="879566" y="236220"/>
                      <a:pt x="1270702" y="848336"/>
                      <a:pt x="1270702" y="1199231"/>
                    </a:cubicBezTo>
                    <a:cubicBezTo>
                      <a:pt x="1270702" y="1550126"/>
                      <a:pt x="986246" y="1834582"/>
                      <a:pt x="635351" y="1834582"/>
                    </a:cubicBezTo>
                    <a:cubicBezTo>
                      <a:pt x="284456" y="1834582"/>
                      <a:pt x="0" y="1550126"/>
                      <a:pt x="0" y="11992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E51B47A3-EAF6-4993-B4AA-A5E637C7EEFC}"/>
                  </a:ext>
                </a:extLst>
              </p:cNvPr>
              <p:cNvSpPr/>
              <p:nvPr/>
            </p:nvSpPr>
            <p:spPr bwMode="auto">
              <a:xfrm rot="14400000">
                <a:off x="4231253" y="2525830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58C465AA-47D6-4923-83E7-5C97C98C80F5}"/>
                  </a:ext>
                </a:extLst>
              </p:cNvPr>
              <p:cNvSpPr/>
              <p:nvPr/>
            </p:nvSpPr>
            <p:spPr bwMode="auto">
              <a:xfrm rot="7200000" flipH="1">
                <a:off x="5184662" y="252582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9DBBEAA8-2F76-4554-B1B8-28D5A134C7D6}"/>
                  </a:ext>
                </a:extLst>
              </p:cNvPr>
              <p:cNvSpPr/>
              <p:nvPr/>
            </p:nvSpPr>
            <p:spPr bwMode="auto">
              <a:xfrm rot="5400000">
                <a:off x="4689249" y="3440785"/>
                <a:ext cx="130952" cy="554966"/>
              </a:xfrm>
              <a:prstGeom prst="moon">
                <a:avLst>
                  <a:gd name="adj" fmla="val 3946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95316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A4 210 x 297 mm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popc40_チクチク言葉はやめよう</dc:title>
  <dc:subject>popc40_チクチク言葉はやめよう</dc:subject>
  <dc:creator>でじけろお</dc:creator>
  <cp:lastModifiedBy/>
  <cp:revision>1</cp:revision>
  <dcterms:created xsi:type="dcterms:W3CDTF">2014-07-30T05:46:34Z</dcterms:created>
  <dcterms:modified xsi:type="dcterms:W3CDTF">2021-02-22T09:29:34Z</dcterms:modified>
  <cp:version>1</cp:version>
</cp:coreProperties>
</file>